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3.jpg" ContentType="image/jpeg"/>
  <Override PartName="/ppt/media/image15.jpg" ContentType="image/jpeg"/>
  <Override PartName="/ppt/media/image18.jpg" ContentType="image/jpeg"/>
  <Override PartName="/ppt/media/image19.jpg" ContentType="image/jpeg"/>
  <Override PartName="/ppt/media/image22.jpg" ContentType="image/jpeg"/>
  <Override PartName="/ppt/media/image25.jpg" ContentType="image/jpeg"/>
  <Override PartName="/ppt/media/image30.jpg" ContentType="image/jpeg"/>
  <Override PartName="/ppt/media/image31.jpg" ContentType="image/jpeg"/>
  <Override PartName="/ppt/media/image41.jpg" ContentType="image/jpeg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61" r:id="rId4"/>
    <p:sldId id="260" r:id="rId5"/>
    <p:sldId id="262" r:id="rId6"/>
    <p:sldId id="263" r:id="rId7"/>
    <p:sldId id="265" r:id="rId8"/>
    <p:sldId id="267" r:id="rId9"/>
    <p:sldId id="270" r:id="rId10"/>
    <p:sldId id="280" r:id="rId11"/>
    <p:sldId id="271" r:id="rId12"/>
    <p:sldId id="275" r:id="rId13"/>
    <p:sldId id="279" r:id="rId14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3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7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5"/>
            <a:ext cx="642842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8B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8B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3" y="2459482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8" y="2459482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8B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63" y="4900606"/>
            <a:ext cx="5667375" cy="572336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5616513"/>
            <a:ext cx="5667375" cy="228973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42" y="9944862"/>
            <a:ext cx="1739455" cy="276999"/>
          </a:xfrm>
        </p:spPr>
        <p:txBody>
          <a:bodyPr/>
          <a:lstStyle/>
          <a:p>
            <a:fld id="{A4E1097C-D7AB-4506-943B-AFF04633F9D1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369" y="9944862"/>
            <a:ext cx="2420112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45253" y="9944862"/>
            <a:ext cx="1739455" cy="276999"/>
          </a:xfrm>
        </p:spPr>
        <p:txBody>
          <a:bodyPr/>
          <a:lstStyle/>
          <a:p>
            <a:fld id="{EA4AA7DE-20AE-4359-ACA9-3B6CAC0DBB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9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1030" y="2468837"/>
            <a:ext cx="30664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8B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3" y="2459482"/>
            <a:ext cx="6806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3" y="9944862"/>
            <a:ext cx="17394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17" Type="http://schemas.openxmlformats.org/officeDocument/2006/relationships/image" Target="../media/image47.png"/><Relationship Id="rId2" Type="http://schemas.openxmlformats.org/officeDocument/2006/relationships/image" Target="../media/image32.jp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engeoservice.kz/" TargetMode="External"/><Relationship Id="rId2" Type="http://schemas.openxmlformats.org/officeDocument/2006/relationships/hyperlink" Target="mailto:info@uzengeoservice.k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f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7684" y="-86130"/>
            <a:ext cx="7547176" cy="106921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7559999" cy="6614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" y="1"/>
            <a:ext cx="7560309" cy="10692131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3278" y="234302"/>
            <a:ext cx="795020" cy="698501"/>
          </a:xfrm>
          <a:custGeom>
            <a:avLst/>
            <a:gdLst/>
            <a:ahLst/>
            <a:cxnLst/>
            <a:rect l="l" t="t" r="r" b="b"/>
            <a:pathLst>
              <a:path w="795020" h="698500">
                <a:moveTo>
                  <a:pt x="260596" y="569428"/>
                </a:moveTo>
                <a:lnTo>
                  <a:pt x="241490" y="572743"/>
                </a:lnTo>
                <a:lnTo>
                  <a:pt x="225021" y="582980"/>
                </a:lnTo>
                <a:lnTo>
                  <a:pt x="213339" y="599321"/>
                </a:lnTo>
                <a:lnTo>
                  <a:pt x="208913" y="618911"/>
                </a:lnTo>
                <a:lnTo>
                  <a:pt x="212228" y="638016"/>
                </a:lnTo>
                <a:lnTo>
                  <a:pt x="238803" y="666165"/>
                </a:lnTo>
                <a:lnTo>
                  <a:pt x="280728" y="681919"/>
                </a:lnTo>
                <a:lnTo>
                  <a:pt x="324705" y="692616"/>
                </a:lnTo>
                <a:lnTo>
                  <a:pt x="369967" y="698164"/>
                </a:lnTo>
                <a:lnTo>
                  <a:pt x="415745" y="698474"/>
                </a:lnTo>
                <a:lnTo>
                  <a:pt x="461271" y="693454"/>
                </a:lnTo>
                <a:lnTo>
                  <a:pt x="514171" y="680418"/>
                </a:lnTo>
                <a:lnTo>
                  <a:pt x="564582" y="659575"/>
                </a:lnTo>
                <a:lnTo>
                  <a:pt x="611257" y="630772"/>
                </a:lnTo>
                <a:lnTo>
                  <a:pt x="648559" y="597744"/>
                </a:lnTo>
                <a:lnTo>
                  <a:pt x="402042" y="597744"/>
                </a:lnTo>
                <a:lnTo>
                  <a:pt x="359905" y="595705"/>
                </a:lnTo>
                <a:lnTo>
                  <a:pt x="318918" y="587699"/>
                </a:lnTo>
                <a:lnTo>
                  <a:pt x="280188" y="573854"/>
                </a:lnTo>
                <a:lnTo>
                  <a:pt x="260596" y="569428"/>
                </a:lnTo>
                <a:close/>
              </a:path>
              <a:path w="795020" h="698500">
                <a:moveTo>
                  <a:pt x="748085" y="329159"/>
                </a:moveTo>
                <a:lnTo>
                  <a:pt x="647086" y="329159"/>
                </a:lnTo>
                <a:lnTo>
                  <a:pt x="648118" y="349996"/>
                </a:lnTo>
                <a:lnTo>
                  <a:pt x="647428" y="370846"/>
                </a:lnTo>
                <a:lnTo>
                  <a:pt x="640868" y="412117"/>
                </a:lnTo>
                <a:lnTo>
                  <a:pt x="618062" y="471199"/>
                </a:lnTo>
                <a:lnTo>
                  <a:pt x="579625" y="524217"/>
                </a:lnTo>
                <a:lnTo>
                  <a:pt x="550550" y="549835"/>
                </a:lnTo>
                <a:lnTo>
                  <a:pt x="517691" y="569886"/>
                </a:lnTo>
                <a:lnTo>
                  <a:pt x="481949" y="584469"/>
                </a:lnTo>
                <a:lnTo>
                  <a:pt x="444223" y="593684"/>
                </a:lnTo>
                <a:lnTo>
                  <a:pt x="402042" y="597744"/>
                </a:lnTo>
                <a:lnTo>
                  <a:pt x="648559" y="597744"/>
                </a:lnTo>
                <a:lnTo>
                  <a:pt x="682737" y="557914"/>
                </a:lnTo>
                <a:lnTo>
                  <a:pt x="707012" y="519296"/>
                </a:lnTo>
                <a:lnTo>
                  <a:pt x="725788" y="478553"/>
                </a:lnTo>
                <a:lnTo>
                  <a:pt x="739080" y="436233"/>
                </a:lnTo>
                <a:lnTo>
                  <a:pt x="746429" y="396777"/>
                </a:lnTo>
                <a:lnTo>
                  <a:pt x="749256" y="356890"/>
                </a:lnTo>
                <a:lnTo>
                  <a:pt x="748085" y="329159"/>
                </a:lnTo>
                <a:close/>
              </a:path>
              <a:path w="795020" h="698500">
                <a:moveTo>
                  <a:pt x="389631" y="0"/>
                </a:moveTo>
                <a:lnTo>
                  <a:pt x="334397" y="5544"/>
                </a:lnTo>
                <a:lnTo>
                  <a:pt x="281688" y="19345"/>
                </a:lnTo>
                <a:lnTo>
                  <a:pt x="231283" y="41370"/>
                </a:lnTo>
                <a:lnTo>
                  <a:pt x="184220" y="71589"/>
                </a:lnTo>
                <a:lnTo>
                  <a:pt x="141535" y="109972"/>
                </a:lnTo>
                <a:lnTo>
                  <a:pt x="111752" y="145920"/>
                </a:lnTo>
                <a:lnTo>
                  <a:pt x="87481" y="184542"/>
                </a:lnTo>
                <a:lnTo>
                  <a:pt x="68708" y="225289"/>
                </a:lnTo>
                <a:lnTo>
                  <a:pt x="55418" y="267612"/>
                </a:lnTo>
                <a:lnTo>
                  <a:pt x="48073" y="307075"/>
                </a:lnTo>
                <a:lnTo>
                  <a:pt x="45250" y="346966"/>
                </a:lnTo>
                <a:lnTo>
                  <a:pt x="46938" y="386872"/>
                </a:lnTo>
                <a:lnTo>
                  <a:pt x="53125" y="426376"/>
                </a:lnTo>
                <a:lnTo>
                  <a:pt x="0" y="455486"/>
                </a:lnTo>
                <a:lnTo>
                  <a:pt x="190138" y="570971"/>
                </a:lnTo>
                <a:lnTo>
                  <a:pt x="194529" y="374706"/>
                </a:lnTo>
                <a:lnTo>
                  <a:pt x="147413" y="374706"/>
                </a:lnTo>
                <a:lnTo>
                  <a:pt x="146376" y="353865"/>
                </a:lnTo>
                <a:lnTo>
                  <a:pt x="149476" y="312258"/>
                </a:lnTo>
                <a:lnTo>
                  <a:pt x="163072" y="261615"/>
                </a:lnTo>
                <a:lnTo>
                  <a:pt x="193680" y="205162"/>
                </a:lnTo>
                <a:lnTo>
                  <a:pt x="245338" y="152171"/>
                </a:lnTo>
                <a:lnTo>
                  <a:pt x="278895" y="130584"/>
                </a:lnTo>
                <a:lnTo>
                  <a:pt x="314791" y="114863"/>
                </a:lnTo>
                <a:lnTo>
                  <a:pt x="352285" y="105030"/>
                </a:lnTo>
                <a:lnTo>
                  <a:pt x="391768" y="101045"/>
                </a:lnTo>
                <a:lnTo>
                  <a:pt x="575923" y="101045"/>
                </a:lnTo>
                <a:lnTo>
                  <a:pt x="580408" y="84138"/>
                </a:lnTo>
                <a:lnTo>
                  <a:pt x="552342" y="35881"/>
                </a:lnTo>
                <a:lnTo>
                  <a:pt x="499718" y="15138"/>
                </a:lnTo>
                <a:lnTo>
                  <a:pt x="445109" y="3188"/>
                </a:lnTo>
                <a:lnTo>
                  <a:pt x="389631" y="0"/>
                </a:lnTo>
                <a:close/>
              </a:path>
              <a:path w="795020" h="698500">
                <a:moveTo>
                  <a:pt x="195113" y="348570"/>
                </a:moveTo>
                <a:lnTo>
                  <a:pt x="147413" y="374706"/>
                </a:lnTo>
                <a:lnTo>
                  <a:pt x="194529" y="374706"/>
                </a:lnTo>
                <a:lnTo>
                  <a:pt x="195113" y="348570"/>
                </a:lnTo>
                <a:close/>
              </a:path>
              <a:path w="795020" h="698500">
                <a:moveTo>
                  <a:pt x="604379" y="132883"/>
                </a:moveTo>
                <a:lnTo>
                  <a:pt x="599386" y="355294"/>
                </a:lnTo>
                <a:lnTo>
                  <a:pt x="647086" y="329159"/>
                </a:lnTo>
                <a:lnTo>
                  <a:pt x="748085" y="329159"/>
                </a:lnTo>
                <a:lnTo>
                  <a:pt x="747571" y="316988"/>
                </a:lnTo>
                <a:lnTo>
                  <a:pt x="741387" y="277488"/>
                </a:lnTo>
                <a:lnTo>
                  <a:pt x="794509" y="248386"/>
                </a:lnTo>
                <a:lnTo>
                  <a:pt x="604379" y="132883"/>
                </a:lnTo>
                <a:close/>
              </a:path>
              <a:path w="795020" h="698500">
                <a:moveTo>
                  <a:pt x="575923" y="101045"/>
                </a:moveTo>
                <a:lnTo>
                  <a:pt x="391768" y="101045"/>
                </a:lnTo>
                <a:lnTo>
                  <a:pt x="431352" y="103270"/>
                </a:lnTo>
                <a:lnTo>
                  <a:pt x="470238" y="111729"/>
                </a:lnTo>
                <a:lnTo>
                  <a:pt x="507629" y="126443"/>
                </a:lnTo>
                <a:lnTo>
                  <a:pt x="527010" y="131587"/>
                </a:lnTo>
                <a:lnTo>
                  <a:pt x="546194" y="128988"/>
                </a:lnTo>
                <a:lnTo>
                  <a:pt x="563005" y="119386"/>
                </a:lnTo>
                <a:lnTo>
                  <a:pt x="575266" y="103518"/>
                </a:lnTo>
                <a:lnTo>
                  <a:pt x="575923" y="101045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48083" y="408405"/>
            <a:ext cx="240220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0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УзеньГеоСервис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5942" y="296859"/>
            <a:ext cx="198373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55" dirty="0">
                <a:solidFill>
                  <a:srgbClr val="008BB3"/>
                </a:solidFill>
                <a:latin typeface="Calibri"/>
                <a:cs typeface="Calibri"/>
              </a:rPr>
              <a:t>geophysical </a:t>
            </a:r>
            <a:r>
              <a:rPr sz="1300" b="1" spc="-60" dirty="0">
                <a:solidFill>
                  <a:srgbClr val="008BB3"/>
                </a:solidFill>
                <a:latin typeface="Calibri"/>
                <a:cs typeface="Calibri"/>
              </a:rPr>
              <a:t>surveying</a:t>
            </a:r>
            <a:r>
              <a:rPr sz="1300" b="1" spc="10" dirty="0">
                <a:solidFill>
                  <a:srgbClr val="008BB3"/>
                </a:solidFill>
                <a:latin typeface="Calibri"/>
                <a:cs typeface="Calibri"/>
              </a:rPr>
              <a:t> </a:t>
            </a:r>
            <a:r>
              <a:rPr sz="1300" b="1" spc="-80" dirty="0">
                <a:solidFill>
                  <a:srgbClr val="008BB3"/>
                </a:solidFill>
                <a:latin typeface="Calibri"/>
                <a:cs typeface="Calibri"/>
              </a:rPr>
              <a:t>company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75562" y="428525"/>
            <a:ext cx="230504" cy="318770"/>
          </a:xfrm>
          <a:custGeom>
            <a:avLst/>
            <a:gdLst/>
            <a:ahLst/>
            <a:cxnLst/>
            <a:rect l="l" t="t" r="r" b="b"/>
            <a:pathLst>
              <a:path w="230504" h="318770">
                <a:moveTo>
                  <a:pt x="113522" y="0"/>
                </a:moveTo>
                <a:lnTo>
                  <a:pt x="107423" y="5406"/>
                </a:lnTo>
                <a:lnTo>
                  <a:pt x="98797" y="20503"/>
                </a:lnTo>
                <a:lnTo>
                  <a:pt x="85135" y="45237"/>
                </a:lnTo>
                <a:lnTo>
                  <a:pt x="63926" y="79556"/>
                </a:lnTo>
                <a:lnTo>
                  <a:pt x="32659" y="123409"/>
                </a:lnTo>
                <a:lnTo>
                  <a:pt x="26923" y="129291"/>
                </a:lnTo>
                <a:lnTo>
                  <a:pt x="21816" y="135786"/>
                </a:lnTo>
                <a:lnTo>
                  <a:pt x="17438" y="142784"/>
                </a:lnTo>
                <a:lnTo>
                  <a:pt x="14946" y="145884"/>
                </a:lnTo>
                <a:lnTo>
                  <a:pt x="15382" y="146218"/>
                </a:lnTo>
                <a:lnTo>
                  <a:pt x="8858" y="159379"/>
                </a:lnTo>
                <a:lnTo>
                  <a:pt x="4028" y="173423"/>
                </a:lnTo>
                <a:lnTo>
                  <a:pt x="1030" y="188221"/>
                </a:lnTo>
                <a:lnTo>
                  <a:pt x="0" y="203646"/>
                </a:lnTo>
                <a:lnTo>
                  <a:pt x="9035" y="248398"/>
                </a:lnTo>
                <a:lnTo>
                  <a:pt x="33675" y="284944"/>
                </a:lnTo>
                <a:lnTo>
                  <a:pt x="70222" y="309584"/>
                </a:lnTo>
                <a:lnTo>
                  <a:pt x="114976" y="318619"/>
                </a:lnTo>
                <a:lnTo>
                  <a:pt x="159728" y="309584"/>
                </a:lnTo>
                <a:lnTo>
                  <a:pt x="196274" y="284944"/>
                </a:lnTo>
                <a:lnTo>
                  <a:pt x="220914" y="248398"/>
                </a:lnTo>
                <a:lnTo>
                  <a:pt x="229950" y="203646"/>
                </a:lnTo>
                <a:lnTo>
                  <a:pt x="227442" y="179670"/>
                </a:lnTo>
                <a:lnTo>
                  <a:pt x="220266" y="157423"/>
                </a:lnTo>
                <a:lnTo>
                  <a:pt x="208939" y="137415"/>
                </a:lnTo>
                <a:lnTo>
                  <a:pt x="193978" y="120155"/>
                </a:lnTo>
                <a:lnTo>
                  <a:pt x="162858" y="76324"/>
                </a:lnTo>
                <a:lnTo>
                  <a:pt x="141762" y="42445"/>
                </a:lnTo>
                <a:lnTo>
                  <a:pt x="128181" y="18467"/>
                </a:lnTo>
                <a:lnTo>
                  <a:pt x="119604" y="4336"/>
                </a:lnTo>
                <a:lnTo>
                  <a:pt x="11352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325" y="3835662"/>
            <a:ext cx="7550784" cy="4877434"/>
          </a:xfrm>
          <a:custGeom>
            <a:avLst/>
            <a:gdLst/>
            <a:ahLst/>
            <a:cxnLst/>
            <a:rect l="l" t="t" r="r" b="b"/>
            <a:pathLst>
              <a:path w="7550784" h="4877434">
                <a:moveTo>
                  <a:pt x="0" y="2604074"/>
                </a:moveTo>
                <a:lnTo>
                  <a:pt x="50366" y="2654726"/>
                </a:lnTo>
                <a:lnTo>
                  <a:pt x="100978" y="2704649"/>
                </a:lnTo>
                <a:lnTo>
                  <a:pt x="151830" y="2753848"/>
                </a:lnTo>
                <a:lnTo>
                  <a:pt x="202916" y="2802329"/>
                </a:lnTo>
                <a:lnTo>
                  <a:pt x="254231" y="2850095"/>
                </a:lnTo>
                <a:lnTo>
                  <a:pt x="305769" y="2897152"/>
                </a:lnTo>
                <a:lnTo>
                  <a:pt x="357525" y="2943504"/>
                </a:lnTo>
                <a:lnTo>
                  <a:pt x="409492" y="2989158"/>
                </a:lnTo>
                <a:lnTo>
                  <a:pt x="461664" y="3034117"/>
                </a:lnTo>
                <a:lnTo>
                  <a:pt x="514037" y="3078387"/>
                </a:lnTo>
                <a:lnTo>
                  <a:pt x="566605" y="3121973"/>
                </a:lnTo>
                <a:lnTo>
                  <a:pt x="619361" y="3164879"/>
                </a:lnTo>
                <a:lnTo>
                  <a:pt x="672300" y="3207111"/>
                </a:lnTo>
                <a:lnTo>
                  <a:pt x="725417" y="3248673"/>
                </a:lnTo>
                <a:lnTo>
                  <a:pt x="778705" y="3289571"/>
                </a:lnTo>
                <a:lnTo>
                  <a:pt x="832160" y="3329809"/>
                </a:lnTo>
                <a:lnTo>
                  <a:pt x="885774" y="3369393"/>
                </a:lnTo>
                <a:lnTo>
                  <a:pt x="939543" y="3408327"/>
                </a:lnTo>
                <a:lnTo>
                  <a:pt x="993461" y="3446617"/>
                </a:lnTo>
                <a:lnTo>
                  <a:pt x="1047523" y="3484267"/>
                </a:lnTo>
                <a:lnTo>
                  <a:pt x="1101721" y="3521282"/>
                </a:lnTo>
                <a:lnTo>
                  <a:pt x="1156051" y="3557668"/>
                </a:lnTo>
                <a:lnTo>
                  <a:pt x="1210508" y="3593429"/>
                </a:lnTo>
                <a:lnTo>
                  <a:pt x="1265085" y="3628570"/>
                </a:lnTo>
                <a:lnTo>
                  <a:pt x="1319776" y="3663096"/>
                </a:lnTo>
                <a:lnTo>
                  <a:pt x="1374577" y="3697012"/>
                </a:lnTo>
                <a:lnTo>
                  <a:pt x="1429480" y="3730324"/>
                </a:lnTo>
                <a:lnTo>
                  <a:pt x="1484481" y="3763035"/>
                </a:lnTo>
                <a:lnTo>
                  <a:pt x="1539574" y="3795151"/>
                </a:lnTo>
                <a:lnTo>
                  <a:pt x="1594754" y="3826678"/>
                </a:lnTo>
                <a:lnTo>
                  <a:pt x="1650013" y="3857619"/>
                </a:lnTo>
                <a:lnTo>
                  <a:pt x="1705348" y="3887981"/>
                </a:lnTo>
                <a:lnTo>
                  <a:pt x="1760751" y="3917767"/>
                </a:lnTo>
                <a:lnTo>
                  <a:pt x="1816218" y="3946983"/>
                </a:lnTo>
                <a:lnTo>
                  <a:pt x="1871742" y="3975634"/>
                </a:lnTo>
                <a:lnTo>
                  <a:pt x="1927319" y="4003724"/>
                </a:lnTo>
                <a:lnTo>
                  <a:pt x="1982941" y="4031260"/>
                </a:lnTo>
                <a:lnTo>
                  <a:pt x="2038604" y="4058245"/>
                </a:lnTo>
                <a:lnTo>
                  <a:pt x="2094302" y="4084684"/>
                </a:lnTo>
                <a:lnTo>
                  <a:pt x="2205780" y="4135947"/>
                </a:lnTo>
                <a:lnTo>
                  <a:pt x="2317329" y="4185089"/>
                </a:lnTo>
                <a:lnTo>
                  <a:pt x="2428903" y="4232148"/>
                </a:lnTo>
                <a:lnTo>
                  <a:pt x="2540457" y="4277165"/>
                </a:lnTo>
                <a:lnTo>
                  <a:pt x="2651944" y="4320179"/>
                </a:lnTo>
                <a:lnTo>
                  <a:pt x="2763321" y="4361231"/>
                </a:lnTo>
                <a:lnTo>
                  <a:pt x="2874540" y="4400359"/>
                </a:lnTo>
                <a:lnTo>
                  <a:pt x="2985557" y="4437603"/>
                </a:lnTo>
                <a:lnTo>
                  <a:pt x="3096325" y="4473004"/>
                </a:lnTo>
                <a:lnTo>
                  <a:pt x="3206799" y="4506601"/>
                </a:lnTo>
                <a:lnTo>
                  <a:pt x="3316934" y="4538433"/>
                </a:lnTo>
                <a:lnTo>
                  <a:pt x="3426684" y="4568541"/>
                </a:lnTo>
                <a:lnTo>
                  <a:pt x="3536003" y="4596964"/>
                </a:lnTo>
                <a:lnTo>
                  <a:pt x="3644845" y="4623741"/>
                </a:lnTo>
                <a:lnTo>
                  <a:pt x="3753166" y="4648913"/>
                </a:lnTo>
                <a:lnTo>
                  <a:pt x="3914568" y="4683747"/>
                </a:lnTo>
                <a:lnTo>
                  <a:pt x="4074540" y="4715192"/>
                </a:lnTo>
                <a:lnTo>
                  <a:pt x="4232926" y="4743383"/>
                </a:lnTo>
                <a:lnTo>
                  <a:pt x="4389574" y="4768452"/>
                </a:lnTo>
                <a:lnTo>
                  <a:pt x="4544329" y="4790534"/>
                </a:lnTo>
                <a:lnTo>
                  <a:pt x="4697037" y="4809763"/>
                </a:lnTo>
                <a:lnTo>
                  <a:pt x="4847545" y="4826274"/>
                </a:lnTo>
                <a:lnTo>
                  <a:pt x="4995698" y="4840199"/>
                </a:lnTo>
                <a:lnTo>
                  <a:pt x="5141342" y="4851674"/>
                </a:lnTo>
                <a:lnTo>
                  <a:pt x="5331367" y="4863392"/>
                </a:lnTo>
                <a:lnTo>
                  <a:pt x="5516294" y="4871310"/>
                </a:lnTo>
                <a:lnTo>
                  <a:pt x="5695757" y="4875744"/>
                </a:lnTo>
                <a:lnTo>
                  <a:pt x="5869393" y="4877012"/>
                </a:lnTo>
                <a:lnTo>
                  <a:pt x="6036836" y="4875432"/>
                </a:lnTo>
                <a:lnTo>
                  <a:pt x="6236876" y="4869936"/>
                </a:lnTo>
                <a:lnTo>
                  <a:pt x="6425957" y="4861107"/>
                </a:lnTo>
                <a:lnTo>
                  <a:pt x="6603367" y="4849565"/>
                </a:lnTo>
                <a:lnTo>
                  <a:pt x="6768392" y="4835932"/>
                </a:lnTo>
                <a:lnTo>
                  <a:pt x="6949072" y="4817683"/>
                </a:lnTo>
                <a:lnTo>
                  <a:pt x="7109662" y="4798387"/>
                </a:lnTo>
                <a:lnTo>
                  <a:pt x="7248930" y="4779117"/>
                </a:lnTo>
                <a:lnTo>
                  <a:pt x="7365644" y="4760944"/>
                </a:lnTo>
                <a:lnTo>
                  <a:pt x="7471662" y="4742560"/>
                </a:lnTo>
                <a:lnTo>
                  <a:pt x="7543350" y="4728832"/>
                </a:lnTo>
                <a:lnTo>
                  <a:pt x="7550675" y="4727350"/>
                </a:lnTo>
                <a:lnTo>
                  <a:pt x="7550675" y="2671051"/>
                </a:lnTo>
                <a:lnTo>
                  <a:pt x="778362" y="2671051"/>
                </a:lnTo>
                <a:lnTo>
                  <a:pt x="0" y="2604074"/>
                </a:lnTo>
                <a:close/>
              </a:path>
              <a:path w="7550784" h="4877434">
                <a:moveTo>
                  <a:pt x="7550675" y="0"/>
                </a:moveTo>
                <a:lnTo>
                  <a:pt x="5166590" y="1828478"/>
                </a:lnTo>
                <a:lnTo>
                  <a:pt x="2704855" y="2565674"/>
                </a:lnTo>
                <a:lnTo>
                  <a:pt x="778362" y="2671051"/>
                </a:lnTo>
                <a:lnTo>
                  <a:pt x="7550675" y="2671051"/>
                </a:lnTo>
                <a:lnTo>
                  <a:pt x="7550675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422482" y="7576940"/>
            <a:ext cx="6143739" cy="2210441"/>
          </a:xfrm>
          <a:custGeom>
            <a:avLst/>
            <a:gdLst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636142 w 6131297"/>
              <a:gd name="connsiteY2" fmla="*/ 1160948 h 1906239"/>
              <a:gd name="connsiteX3" fmla="*/ 3565087 w 6131297"/>
              <a:gd name="connsiteY3" fmla="*/ 1842196 h 1906239"/>
              <a:gd name="connsiteX4" fmla="*/ 6131297 w 6131297"/>
              <a:gd name="connsiteY4" fmla="*/ 1906239 h 1906239"/>
              <a:gd name="connsiteX5" fmla="*/ 6131297 w 6131297"/>
              <a:gd name="connsiteY5" fmla="*/ 1244521 h 1906239"/>
              <a:gd name="connsiteX6" fmla="*/ 4719544 w 6131297"/>
              <a:gd name="connsiteY6" fmla="*/ 1244521 h 1906239"/>
              <a:gd name="connsiteX7" fmla="*/ 4534897 w 6131297"/>
              <a:gd name="connsiteY7" fmla="*/ 1242498 h 1906239"/>
              <a:gd name="connsiteX8" fmla="*/ 4344079 w 6131297"/>
              <a:gd name="connsiteY8" fmla="*/ 1237002 h 1906239"/>
              <a:gd name="connsiteX9" fmla="*/ 4147621 w 6131297"/>
              <a:gd name="connsiteY9" fmla="*/ 1227798 h 1906239"/>
              <a:gd name="connsiteX10" fmla="*/ 3946054 w 6131297"/>
              <a:gd name="connsiteY10" fmla="*/ 1214646 h 1906239"/>
              <a:gd name="connsiteX11" fmla="*/ 3739910 w 6131297"/>
              <a:gd name="connsiteY11" fmla="*/ 1197311 h 1906239"/>
              <a:gd name="connsiteX12" fmla="*/ 3529720 w 6131297"/>
              <a:gd name="connsiteY12" fmla="*/ 1175555 h 1906239"/>
              <a:gd name="connsiteX13" fmla="*/ 3369742 w 6131297"/>
              <a:gd name="connsiteY13" fmla="*/ 1156193 h 1906239"/>
              <a:gd name="connsiteX14" fmla="*/ 3208010 w 6131297"/>
              <a:gd name="connsiteY14" fmla="*/ 1134111 h 1906239"/>
              <a:gd name="connsiteX15" fmla="*/ 3044750 w 6131297"/>
              <a:gd name="connsiteY15" fmla="*/ 1109208 h 1906239"/>
              <a:gd name="connsiteX16" fmla="*/ 2880185 w 6131297"/>
              <a:gd name="connsiteY16" fmla="*/ 1081384 h 1906239"/>
              <a:gd name="connsiteX17" fmla="*/ 2714540 w 6131297"/>
              <a:gd name="connsiteY17" fmla="*/ 1050540 h 1906239"/>
              <a:gd name="connsiteX18" fmla="*/ 2548038 w 6131297"/>
              <a:gd name="connsiteY18" fmla="*/ 1016574 h 1906239"/>
              <a:gd name="connsiteX19" fmla="*/ 2380903 w 6131297"/>
              <a:gd name="connsiteY19" fmla="*/ 979387 h 1906239"/>
              <a:gd name="connsiteX20" fmla="*/ 2213361 w 6131297"/>
              <a:gd name="connsiteY20" fmla="*/ 938879 h 1906239"/>
              <a:gd name="connsiteX21" fmla="*/ 2101550 w 6131297"/>
              <a:gd name="connsiteY21" fmla="*/ 909979 h 1906239"/>
              <a:gd name="connsiteX22" fmla="*/ 1989723 w 6131297"/>
              <a:gd name="connsiteY22" fmla="*/ 879529 h 1906239"/>
              <a:gd name="connsiteX23" fmla="*/ 1877947 w 6131297"/>
              <a:gd name="connsiteY23" fmla="*/ 847498 h 1906239"/>
              <a:gd name="connsiteX24" fmla="*/ 1766289 w 6131297"/>
              <a:gd name="connsiteY24" fmla="*/ 813859 h 1906239"/>
              <a:gd name="connsiteX25" fmla="*/ 1654815 w 6131297"/>
              <a:gd name="connsiteY25" fmla="*/ 778579 h 1906239"/>
              <a:gd name="connsiteX26" fmla="*/ 1543590 w 6131297"/>
              <a:gd name="connsiteY26" fmla="*/ 741631 h 1906239"/>
              <a:gd name="connsiteX27" fmla="*/ 1432683 w 6131297"/>
              <a:gd name="connsiteY27" fmla="*/ 702984 h 1906239"/>
              <a:gd name="connsiteX28" fmla="*/ 1322158 w 6131297"/>
              <a:gd name="connsiteY28" fmla="*/ 662609 h 1906239"/>
              <a:gd name="connsiteX29" fmla="*/ 1212083 w 6131297"/>
              <a:gd name="connsiteY29" fmla="*/ 620476 h 1906239"/>
              <a:gd name="connsiteX30" fmla="*/ 1102524 w 6131297"/>
              <a:gd name="connsiteY30" fmla="*/ 576556 h 1906239"/>
              <a:gd name="connsiteX31" fmla="*/ 993546 w 6131297"/>
              <a:gd name="connsiteY31" fmla="*/ 530818 h 1906239"/>
              <a:gd name="connsiteX32" fmla="*/ 885218 w 6131297"/>
              <a:gd name="connsiteY32" fmla="*/ 483233 h 1906239"/>
              <a:gd name="connsiteX33" fmla="*/ 831318 w 6131297"/>
              <a:gd name="connsiteY33" fmla="*/ 458739 h 1906239"/>
              <a:gd name="connsiteX34" fmla="*/ 777605 w 6131297"/>
              <a:gd name="connsiteY34" fmla="*/ 433772 h 1906239"/>
              <a:gd name="connsiteX35" fmla="*/ 724087 w 6131297"/>
              <a:gd name="connsiteY35" fmla="*/ 408328 h 1906239"/>
              <a:gd name="connsiteX36" fmla="*/ 670773 w 6131297"/>
              <a:gd name="connsiteY36" fmla="*/ 382404 h 1906239"/>
              <a:gd name="connsiteX37" fmla="*/ 617671 w 6131297"/>
              <a:gd name="connsiteY37" fmla="*/ 355996 h 1906239"/>
              <a:gd name="connsiteX38" fmla="*/ 564789 w 6131297"/>
              <a:gd name="connsiteY38" fmla="*/ 329100 h 1906239"/>
              <a:gd name="connsiteX39" fmla="*/ 512135 w 6131297"/>
              <a:gd name="connsiteY39" fmla="*/ 301713 h 1906239"/>
              <a:gd name="connsiteX40" fmla="*/ 459719 w 6131297"/>
              <a:gd name="connsiteY40" fmla="*/ 273831 h 1906239"/>
              <a:gd name="connsiteX41" fmla="*/ 407548 w 6131297"/>
              <a:gd name="connsiteY41" fmla="*/ 245450 h 1906239"/>
              <a:gd name="connsiteX42" fmla="*/ 355630 w 6131297"/>
              <a:gd name="connsiteY42" fmla="*/ 216566 h 1906239"/>
              <a:gd name="connsiteX43" fmla="*/ 303974 w 6131297"/>
              <a:gd name="connsiteY43" fmla="*/ 187177 h 1906239"/>
              <a:gd name="connsiteX44" fmla="*/ 252588 w 6131297"/>
              <a:gd name="connsiteY44" fmla="*/ 157277 h 1906239"/>
              <a:gd name="connsiteX45" fmla="*/ 201480 w 6131297"/>
              <a:gd name="connsiteY45" fmla="*/ 126864 h 1906239"/>
              <a:gd name="connsiteX46" fmla="*/ 150659 w 6131297"/>
              <a:gd name="connsiteY46" fmla="*/ 95933 h 1906239"/>
              <a:gd name="connsiteX47" fmla="*/ 100133 w 6131297"/>
              <a:gd name="connsiteY47" fmla="*/ 64481 h 1906239"/>
              <a:gd name="connsiteX48" fmla="*/ 49911 w 6131297"/>
              <a:gd name="connsiteY48" fmla="*/ 32505 h 1906239"/>
              <a:gd name="connsiteX49" fmla="*/ 0 w 6131297"/>
              <a:gd name="connsiteY49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636142 w 6131297"/>
              <a:gd name="connsiteY2" fmla="*/ 1160948 h 1906239"/>
              <a:gd name="connsiteX3" fmla="*/ 3565087 w 6131297"/>
              <a:gd name="connsiteY3" fmla="*/ 1842196 h 1906239"/>
              <a:gd name="connsiteX4" fmla="*/ 6131297 w 6131297"/>
              <a:gd name="connsiteY4" fmla="*/ 1906239 h 1906239"/>
              <a:gd name="connsiteX5" fmla="*/ 6131297 w 6131297"/>
              <a:gd name="connsiteY5" fmla="*/ 1244521 h 1906239"/>
              <a:gd name="connsiteX6" fmla="*/ 4719544 w 6131297"/>
              <a:gd name="connsiteY6" fmla="*/ 1244521 h 1906239"/>
              <a:gd name="connsiteX7" fmla="*/ 4534897 w 6131297"/>
              <a:gd name="connsiteY7" fmla="*/ 1242498 h 1906239"/>
              <a:gd name="connsiteX8" fmla="*/ 4344079 w 6131297"/>
              <a:gd name="connsiteY8" fmla="*/ 1237002 h 1906239"/>
              <a:gd name="connsiteX9" fmla="*/ 4147621 w 6131297"/>
              <a:gd name="connsiteY9" fmla="*/ 1227798 h 1906239"/>
              <a:gd name="connsiteX10" fmla="*/ 3946054 w 6131297"/>
              <a:gd name="connsiteY10" fmla="*/ 1214646 h 1906239"/>
              <a:gd name="connsiteX11" fmla="*/ 3739910 w 6131297"/>
              <a:gd name="connsiteY11" fmla="*/ 1197311 h 1906239"/>
              <a:gd name="connsiteX12" fmla="*/ 3529720 w 6131297"/>
              <a:gd name="connsiteY12" fmla="*/ 1175555 h 1906239"/>
              <a:gd name="connsiteX13" fmla="*/ 3369742 w 6131297"/>
              <a:gd name="connsiteY13" fmla="*/ 1156193 h 1906239"/>
              <a:gd name="connsiteX14" fmla="*/ 3208010 w 6131297"/>
              <a:gd name="connsiteY14" fmla="*/ 1134111 h 1906239"/>
              <a:gd name="connsiteX15" fmla="*/ 3044750 w 6131297"/>
              <a:gd name="connsiteY15" fmla="*/ 1109208 h 1906239"/>
              <a:gd name="connsiteX16" fmla="*/ 2880185 w 6131297"/>
              <a:gd name="connsiteY16" fmla="*/ 1081384 h 1906239"/>
              <a:gd name="connsiteX17" fmla="*/ 2714540 w 6131297"/>
              <a:gd name="connsiteY17" fmla="*/ 1050540 h 1906239"/>
              <a:gd name="connsiteX18" fmla="*/ 2548038 w 6131297"/>
              <a:gd name="connsiteY18" fmla="*/ 1016574 h 1906239"/>
              <a:gd name="connsiteX19" fmla="*/ 2380903 w 6131297"/>
              <a:gd name="connsiteY19" fmla="*/ 979387 h 1906239"/>
              <a:gd name="connsiteX20" fmla="*/ 2213361 w 6131297"/>
              <a:gd name="connsiteY20" fmla="*/ 938879 h 1906239"/>
              <a:gd name="connsiteX21" fmla="*/ 2101550 w 6131297"/>
              <a:gd name="connsiteY21" fmla="*/ 909979 h 1906239"/>
              <a:gd name="connsiteX22" fmla="*/ 1989723 w 6131297"/>
              <a:gd name="connsiteY22" fmla="*/ 879529 h 1906239"/>
              <a:gd name="connsiteX23" fmla="*/ 1877947 w 6131297"/>
              <a:gd name="connsiteY23" fmla="*/ 847498 h 1906239"/>
              <a:gd name="connsiteX24" fmla="*/ 1766289 w 6131297"/>
              <a:gd name="connsiteY24" fmla="*/ 813859 h 1906239"/>
              <a:gd name="connsiteX25" fmla="*/ 1654815 w 6131297"/>
              <a:gd name="connsiteY25" fmla="*/ 778579 h 1906239"/>
              <a:gd name="connsiteX26" fmla="*/ 1543590 w 6131297"/>
              <a:gd name="connsiteY26" fmla="*/ 741631 h 1906239"/>
              <a:gd name="connsiteX27" fmla="*/ 1432683 w 6131297"/>
              <a:gd name="connsiteY27" fmla="*/ 702984 h 1906239"/>
              <a:gd name="connsiteX28" fmla="*/ 1322158 w 6131297"/>
              <a:gd name="connsiteY28" fmla="*/ 662609 h 1906239"/>
              <a:gd name="connsiteX29" fmla="*/ 1212083 w 6131297"/>
              <a:gd name="connsiteY29" fmla="*/ 620476 h 1906239"/>
              <a:gd name="connsiteX30" fmla="*/ 1102524 w 6131297"/>
              <a:gd name="connsiteY30" fmla="*/ 576556 h 1906239"/>
              <a:gd name="connsiteX31" fmla="*/ 993546 w 6131297"/>
              <a:gd name="connsiteY31" fmla="*/ 530818 h 1906239"/>
              <a:gd name="connsiteX32" fmla="*/ 885218 w 6131297"/>
              <a:gd name="connsiteY32" fmla="*/ 483233 h 1906239"/>
              <a:gd name="connsiteX33" fmla="*/ 831318 w 6131297"/>
              <a:gd name="connsiteY33" fmla="*/ 458739 h 1906239"/>
              <a:gd name="connsiteX34" fmla="*/ 777605 w 6131297"/>
              <a:gd name="connsiteY34" fmla="*/ 433772 h 1906239"/>
              <a:gd name="connsiteX35" fmla="*/ 724087 w 6131297"/>
              <a:gd name="connsiteY35" fmla="*/ 408328 h 1906239"/>
              <a:gd name="connsiteX36" fmla="*/ 670773 w 6131297"/>
              <a:gd name="connsiteY36" fmla="*/ 382404 h 1906239"/>
              <a:gd name="connsiteX37" fmla="*/ 617671 w 6131297"/>
              <a:gd name="connsiteY37" fmla="*/ 355996 h 1906239"/>
              <a:gd name="connsiteX38" fmla="*/ 564789 w 6131297"/>
              <a:gd name="connsiteY38" fmla="*/ 329100 h 1906239"/>
              <a:gd name="connsiteX39" fmla="*/ 512135 w 6131297"/>
              <a:gd name="connsiteY39" fmla="*/ 301713 h 1906239"/>
              <a:gd name="connsiteX40" fmla="*/ 459719 w 6131297"/>
              <a:gd name="connsiteY40" fmla="*/ 273831 h 1906239"/>
              <a:gd name="connsiteX41" fmla="*/ 407548 w 6131297"/>
              <a:gd name="connsiteY41" fmla="*/ 245450 h 1906239"/>
              <a:gd name="connsiteX42" fmla="*/ 355630 w 6131297"/>
              <a:gd name="connsiteY42" fmla="*/ 216566 h 1906239"/>
              <a:gd name="connsiteX43" fmla="*/ 303974 w 6131297"/>
              <a:gd name="connsiteY43" fmla="*/ 187177 h 1906239"/>
              <a:gd name="connsiteX44" fmla="*/ 252588 w 6131297"/>
              <a:gd name="connsiteY44" fmla="*/ 157277 h 1906239"/>
              <a:gd name="connsiteX45" fmla="*/ 201480 w 6131297"/>
              <a:gd name="connsiteY45" fmla="*/ 126864 h 1906239"/>
              <a:gd name="connsiteX46" fmla="*/ 150659 w 6131297"/>
              <a:gd name="connsiteY46" fmla="*/ 95933 h 1906239"/>
              <a:gd name="connsiteX47" fmla="*/ 100133 w 6131297"/>
              <a:gd name="connsiteY47" fmla="*/ 64481 h 1906239"/>
              <a:gd name="connsiteX48" fmla="*/ 49911 w 6131297"/>
              <a:gd name="connsiteY48" fmla="*/ 32505 h 1906239"/>
              <a:gd name="connsiteX49" fmla="*/ 0 w 6131297"/>
              <a:gd name="connsiteY49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636142 w 6131297"/>
              <a:gd name="connsiteY2" fmla="*/ 1160948 h 1906239"/>
              <a:gd name="connsiteX3" fmla="*/ 3565087 w 6131297"/>
              <a:gd name="connsiteY3" fmla="*/ 1842196 h 1906239"/>
              <a:gd name="connsiteX4" fmla="*/ 6131297 w 6131297"/>
              <a:gd name="connsiteY4" fmla="*/ 1906239 h 1906239"/>
              <a:gd name="connsiteX5" fmla="*/ 6131297 w 6131297"/>
              <a:gd name="connsiteY5" fmla="*/ 1244521 h 1906239"/>
              <a:gd name="connsiteX6" fmla="*/ 4719544 w 6131297"/>
              <a:gd name="connsiteY6" fmla="*/ 1244521 h 1906239"/>
              <a:gd name="connsiteX7" fmla="*/ 4534897 w 6131297"/>
              <a:gd name="connsiteY7" fmla="*/ 1242498 h 1906239"/>
              <a:gd name="connsiteX8" fmla="*/ 4344079 w 6131297"/>
              <a:gd name="connsiteY8" fmla="*/ 1237002 h 1906239"/>
              <a:gd name="connsiteX9" fmla="*/ 4147621 w 6131297"/>
              <a:gd name="connsiteY9" fmla="*/ 1227798 h 1906239"/>
              <a:gd name="connsiteX10" fmla="*/ 3946054 w 6131297"/>
              <a:gd name="connsiteY10" fmla="*/ 1214646 h 1906239"/>
              <a:gd name="connsiteX11" fmla="*/ 3739910 w 6131297"/>
              <a:gd name="connsiteY11" fmla="*/ 1197311 h 1906239"/>
              <a:gd name="connsiteX12" fmla="*/ 3529720 w 6131297"/>
              <a:gd name="connsiteY12" fmla="*/ 1175555 h 1906239"/>
              <a:gd name="connsiteX13" fmla="*/ 3369742 w 6131297"/>
              <a:gd name="connsiteY13" fmla="*/ 1156193 h 1906239"/>
              <a:gd name="connsiteX14" fmla="*/ 3208010 w 6131297"/>
              <a:gd name="connsiteY14" fmla="*/ 1134111 h 1906239"/>
              <a:gd name="connsiteX15" fmla="*/ 3044750 w 6131297"/>
              <a:gd name="connsiteY15" fmla="*/ 1109208 h 1906239"/>
              <a:gd name="connsiteX16" fmla="*/ 2880185 w 6131297"/>
              <a:gd name="connsiteY16" fmla="*/ 1081384 h 1906239"/>
              <a:gd name="connsiteX17" fmla="*/ 2714540 w 6131297"/>
              <a:gd name="connsiteY17" fmla="*/ 1050540 h 1906239"/>
              <a:gd name="connsiteX18" fmla="*/ 2548038 w 6131297"/>
              <a:gd name="connsiteY18" fmla="*/ 1016574 h 1906239"/>
              <a:gd name="connsiteX19" fmla="*/ 2380903 w 6131297"/>
              <a:gd name="connsiteY19" fmla="*/ 979387 h 1906239"/>
              <a:gd name="connsiteX20" fmla="*/ 2213361 w 6131297"/>
              <a:gd name="connsiteY20" fmla="*/ 938879 h 1906239"/>
              <a:gd name="connsiteX21" fmla="*/ 2101550 w 6131297"/>
              <a:gd name="connsiteY21" fmla="*/ 909979 h 1906239"/>
              <a:gd name="connsiteX22" fmla="*/ 1989723 w 6131297"/>
              <a:gd name="connsiteY22" fmla="*/ 879529 h 1906239"/>
              <a:gd name="connsiteX23" fmla="*/ 1877947 w 6131297"/>
              <a:gd name="connsiteY23" fmla="*/ 847498 h 1906239"/>
              <a:gd name="connsiteX24" fmla="*/ 1766289 w 6131297"/>
              <a:gd name="connsiteY24" fmla="*/ 813859 h 1906239"/>
              <a:gd name="connsiteX25" fmla="*/ 1654815 w 6131297"/>
              <a:gd name="connsiteY25" fmla="*/ 778579 h 1906239"/>
              <a:gd name="connsiteX26" fmla="*/ 1543590 w 6131297"/>
              <a:gd name="connsiteY26" fmla="*/ 741631 h 1906239"/>
              <a:gd name="connsiteX27" fmla="*/ 1432683 w 6131297"/>
              <a:gd name="connsiteY27" fmla="*/ 702984 h 1906239"/>
              <a:gd name="connsiteX28" fmla="*/ 1322158 w 6131297"/>
              <a:gd name="connsiteY28" fmla="*/ 662609 h 1906239"/>
              <a:gd name="connsiteX29" fmla="*/ 1212083 w 6131297"/>
              <a:gd name="connsiteY29" fmla="*/ 620476 h 1906239"/>
              <a:gd name="connsiteX30" fmla="*/ 1102524 w 6131297"/>
              <a:gd name="connsiteY30" fmla="*/ 576556 h 1906239"/>
              <a:gd name="connsiteX31" fmla="*/ 993546 w 6131297"/>
              <a:gd name="connsiteY31" fmla="*/ 530818 h 1906239"/>
              <a:gd name="connsiteX32" fmla="*/ 885218 w 6131297"/>
              <a:gd name="connsiteY32" fmla="*/ 483233 h 1906239"/>
              <a:gd name="connsiteX33" fmla="*/ 831318 w 6131297"/>
              <a:gd name="connsiteY33" fmla="*/ 458739 h 1906239"/>
              <a:gd name="connsiteX34" fmla="*/ 777605 w 6131297"/>
              <a:gd name="connsiteY34" fmla="*/ 433772 h 1906239"/>
              <a:gd name="connsiteX35" fmla="*/ 724087 w 6131297"/>
              <a:gd name="connsiteY35" fmla="*/ 408328 h 1906239"/>
              <a:gd name="connsiteX36" fmla="*/ 670773 w 6131297"/>
              <a:gd name="connsiteY36" fmla="*/ 382404 h 1906239"/>
              <a:gd name="connsiteX37" fmla="*/ 617671 w 6131297"/>
              <a:gd name="connsiteY37" fmla="*/ 355996 h 1906239"/>
              <a:gd name="connsiteX38" fmla="*/ 564789 w 6131297"/>
              <a:gd name="connsiteY38" fmla="*/ 329100 h 1906239"/>
              <a:gd name="connsiteX39" fmla="*/ 512135 w 6131297"/>
              <a:gd name="connsiteY39" fmla="*/ 301713 h 1906239"/>
              <a:gd name="connsiteX40" fmla="*/ 459719 w 6131297"/>
              <a:gd name="connsiteY40" fmla="*/ 273831 h 1906239"/>
              <a:gd name="connsiteX41" fmla="*/ 407548 w 6131297"/>
              <a:gd name="connsiteY41" fmla="*/ 245450 h 1906239"/>
              <a:gd name="connsiteX42" fmla="*/ 355630 w 6131297"/>
              <a:gd name="connsiteY42" fmla="*/ 216566 h 1906239"/>
              <a:gd name="connsiteX43" fmla="*/ 303974 w 6131297"/>
              <a:gd name="connsiteY43" fmla="*/ 187177 h 1906239"/>
              <a:gd name="connsiteX44" fmla="*/ 252588 w 6131297"/>
              <a:gd name="connsiteY44" fmla="*/ 157277 h 1906239"/>
              <a:gd name="connsiteX45" fmla="*/ 201480 w 6131297"/>
              <a:gd name="connsiteY45" fmla="*/ 126864 h 1906239"/>
              <a:gd name="connsiteX46" fmla="*/ 150659 w 6131297"/>
              <a:gd name="connsiteY46" fmla="*/ 95933 h 1906239"/>
              <a:gd name="connsiteX47" fmla="*/ 100133 w 6131297"/>
              <a:gd name="connsiteY47" fmla="*/ 64481 h 1906239"/>
              <a:gd name="connsiteX48" fmla="*/ 49911 w 6131297"/>
              <a:gd name="connsiteY48" fmla="*/ 32505 h 1906239"/>
              <a:gd name="connsiteX49" fmla="*/ 0 w 6131297"/>
              <a:gd name="connsiteY49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636142 w 6131297"/>
              <a:gd name="connsiteY2" fmla="*/ 1229373 h 1906239"/>
              <a:gd name="connsiteX3" fmla="*/ 3565087 w 6131297"/>
              <a:gd name="connsiteY3" fmla="*/ 1842196 h 1906239"/>
              <a:gd name="connsiteX4" fmla="*/ 6131297 w 6131297"/>
              <a:gd name="connsiteY4" fmla="*/ 1906239 h 1906239"/>
              <a:gd name="connsiteX5" fmla="*/ 6131297 w 6131297"/>
              <a:gd name="connsiteY5" fmla="*/ 1244521 h 1906239"/>
              <a:gd name="connsiteX6" fmla="*/ 4719544 w 6131297"/>
              <a:gd name="connsiteY6" fmla="*/ 1244521 h 1906239"/>
              <a:gd name="connsiteX7" fmla="*/ 4534897 w 6131297"/>
              <a:gd name="connsiteY7" fmla="*/ 1242498 h 1906239"/>
              <a:gd name="connsiteX8" fmla="*/ 4344079 w 6131297"/>
              <a:gd name="connsiteY8" fmla="*/ 1237002 h 1906239"/>
              <a:gd name="connsiteX9" fmla="*/ 4147621 w 6131297"/>
              <a:gd name="connsiteY9" fmla="*/ 1227798 h 1906239"/>
              <a:gd name="connsiteX10" fmla="*/ 3946054 w 6131297"/>
              <a:gd name="connsiteY10" fmla="*/ 1214646 h 1906239"/>
              <a:gd name="connsiteX11" fmla="*/ 3739910 w 6131297"/>
              <a:gd name="connsiteY11" fmla="*/ 1197311 h 1906239"/>
              <a:gd name="connsiteX12" fmla="*/ 3529720 w 6131297"/>
              <a:gd name="connsiteY12" fmla="*/ 1175555 h 1906239"/>
              <a:gd name="connsiteX13" fmla="*/ 3369742 w 6131297"/>
              <a:gd name="connsiteY13" fmla="*/ 1156193 h 1906239"/>
              <a:gd name="connsiteX14" fmla="*/ 3208010 w 6131297"/>
              <a:gd name="connsiteY14" fmla="*/ 1134111 h 1906239"/>
              <a:gd name="connsiteX15" fmla="*/ 3044750 w 6131297"/>
              <a:gd name="connsiteY15" fmla="*/ 1109208 h 1906239"/>
              <a:gd name="connsiteX16" fmla="*/ 2880185 w 6131297"/>
              <a:gd name="connsiteY16" fmla="*/ 1081384 h 1906239"/>
              <a:gd name="connsiteX17" fmla="*/ 2714540 w 6131297"/>
              <a:gd name="connsiteY17" fmla="*/ 1050540 h 1906239"/>
              <a:gd name="connsiteX18" fmla="*/ 2548038 w 6131297"/>
              <a:gd name="connsiteY18" fmla="*/ 1016574 h 1906239"/>
              <a:gd name="connsiteX19" fmla="*/ 2380903 w 6131297"/>
              <a:gd name="connsiteY19" fmla="*/ 979387 h 1906239"/>
              <a:gd name="connsiteX20" fmla="*/ 2213361 w 6131297"/>
              <a:gd name="connsiteY20" fmla="*/ 938879 h 1906239"/>
              <a:gd name="connsiteX21" fmla="*/ 2101550 w 6131297"/>
              <a:gd name="connsiteY21" fmla="*/ 909979 h 1906239"/>
              <a:gd name="connsiteX22" fmla="*/ 1989723 w 6131297"/>
              <a:gd name="connsiteY22" fmla="*/ 879529 h 1906239"/>
              <a:gd name="connsiteX23" fmla="*/ 1877947 w 6131297"/>
              <a:gd name="connsiteY23" fmla="*/ 847498 h 1906239"/>
              <a:gd name="connsiteX24" fmla="*/ 1766289 w 6131297"/>
              <a:gd name="connsiteY24" fmla="*/ 813859 h 1906239"/>
              <a:gd name="connsiteX25" fmla="*/ 1654815 w 6131297"/>
              <a:gd name="connsiteY25" fmla="*/ 778579 h 1906239"/>
              <a:gd name="connsiteX26" fmla="*/ 1543590 w 6131297"/>
              <a:gd name="connsiteY26" fmla="*/ 741631 h 1906239"/>
              <a:gd name="connsiteX27" fmla="*/ 1432683 w 6131297"/>
              <a:gd name="connsiteY27" fmla="*/ 702984 h 1906239"/>
              <a:gd name="connsiteX28" fmla="*/ 1322158 w 6131297"/>
              <a:gd name="connsiteY28" fmla="*/ 662609 h 1906239"/>
              <a:gd name="connsiteX29" fmla="*/ 1212083 w 6131297"/>
              <a:gd name="connsiteY29" fmla="*/ 620476 h 1906239"/>
              <a:gd name="connsiteX30" fmla="*/ 1102524 w 6131297"/>
              <a:gd name="connsiteY30" fmla="*/ 576556 h 1906239"/>
              <a:gd name="connsiteX31" fmla="*/ 993546 w 6131297"/>
              <a:gd name="connsiteY31" fmla="*/ 530818 h 1906239"/>
              <a:gd name="connsiteX32" fmla="*/ 885218 w 6131297"/>
              <a:gd name="connsiteY32" fmla="*/ 483233 h 1906239"/>
              <a:gd name="connsiteX33" fmla="*/ 831318 w 6131297"/>
              <a:gd name="connsiteY33" fmla="*/ 458739 h 1906239"/>
              <a:gd name="connsiteX34" fmla="*/ 777605 w 6131297"/>
              <a:gd name="connsiteY34" fmla="*/ 433772 h 1906239"/>
              <a:gd name="connsiteX35" fmla="*/ 724087 w 6131297"/>
              <a:gd name="connsiteY35" fmla="*/ 408328 h 1906239"/>
              <a:gd name="connsiteX36" fmla="*/ 670773 w 6131297"/>
              <a:gd name="connsiteY36" fmla="*/ 382404 h 1906239"/>
              <a:gd name="connsiteX37" fmla="*/ 617671 w 6131297"/>
              <a:gd name="connsiteY37" fmla="*/ 355996 h 1906239"/>
              <a:gd name="connsiteX38" fmla="*/ 564789 w 6131297"/>
              <a:gd name="connsiteY38" fmla="*/ 329100 h 1906239"/>
              <a:gd name="connsiteX39" fmla="*/ 512135 w 6131297"/>
              <a:gd name="connsiteY39" fmla="*/ 301713 h 1906239"/>
              <a:gd name="connsiteX40" fmla="*/ 459719 w 6131297"/>
              <a:gd name="connsiteY40" fmla="*/ 273831 h 1906239"/>
              <a:gd name="connsiteX41" fmla="*/ 407548 w 6131297"/>
              <a:gd name="connsiteY41" fmla="*/ 245450 h 1906239"/>
              <a:gd name="connsiteX42" fmla="*/ 355630 w 6131297"/>
              <a:gd name="connsiteY42" fmla="*/ 216566 h 1906239"/>
              <a:gd name="connsiteX43" fmla="*/ 303974 w 6131297"/>
              <a:gd name="connsiteY43" fmla="*/ 187177 h 1906239"/>
              <a:gd name="connsiteX44" fmla="*/ 252588 w 6131297"/>
              <a:gd name="connsiteY44" fmla="*/ 157277 h 1906239"/>
              <a:gd name="connsiteX45" fmla="*/ 201480 w 6131297"/>
              <a:gd name="connsiteY45" fmla="*/ 126864 h 1906239"/>
              <a:gd name="connsiteX46" fmla="*/ 150659 w 6131297"/>
              <a:gd name="connsiteY46" fmla="*/ 95933 h 1906239"/>
              <a:gd name="connsiteX47" fmla="*/ 100133 w 6131297"/>
              <a:gd name="connsiteY47" fmla="*/ 64481 h 1906239"/>
              <a:gd name="connsiteX48" fmla="*/ 49911 w 6131297"/>
              <a:gd name="connsiteY48" fmla="*/ 32505 h 1906239"/>
              <a:gd name="connsiteX49" fmla="*/ 0 w 6131297"/>
              <a:gd name="connsiteY49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36142 w 6131297"/>
              <a:gd name="connsiteY3" fmla="*/ 1229373 h 1906239"/>
              <a:gd name="connsiteX4" fmla="*/ 3565087 w 6131297"/>
              <a:gd name="connsiteY4" fmla="*/ 1842196 h 1906239"/>
              <a:gd name="connsiteX5" fmla="*/ 6131297 w 6131297"/>
              <a:gd name="connsiteY5" fmla="*/ 1906239 h 1906239"/>
              <a:gd name="connsiteX6" fmla="*/ 6131297 w 6131297"/>
              <a:gd name="connsiteY6" fmla="*/ 1244521 h 1906239"/>
              <a:gd name="connsiteX7" fmla="*/ 4719544 w 6131297"/>
              <a:gd name="connsiteY7" fmla="*/ 1244521 h 1906239"/>
              <a:gd name="connsiteX8" fmla="*/ 4534897 w 6131297"/>
              <a:gd name="connsiteY8" fmla="*/ 1242498 h 1906239"/>
              <a:gd name="connsiteX9" fmla="*/ 4344079 w 6131297"/>
              <a:gd name="connsiteY9" fmla="*/ 1237002 h 1906239"/>
              <a:gd name="connsiteX10" fmla="*/ 4147621 w 6131297"/>
              <a:gd name="connsiteY10" fmla="*/ 1227798 h 1906239"/>
              <a:gd name="connsiteX11" fmla="*/ 3946054 w 6131297"/>
              <a:gd name="connsiteY11" fmla="*/ 1214646 h 1906239"/>
              <a:gd name="connsiteX12" fmla="*/ 3739910 w 6131297"/>
              <a:gd name="connsiteY12" fmla="*/ 1197311 h 1906239"/>
              <a:gd name="connsiteX13" fmla="*/ 3529720 w 6131297"/>
              <a:gd name="connsiteY13" fmla="*/ 1175555 h 1906239"/>
              <a:gd name="connsiteX14" fmla="*/ 3369742 w 6131297"/>
              <a:gd name="connsiteY14" fmla="*/ 1156193 h 1906239"/>
              <a:gd name="connsiteX15" fmla="*/ 3208010 w 6131297"/>
              <a:gd name="connsiteY15" fmla="*/ 1134111 h 1906239"/>
              <a:gd name="connsiteX16" fmla="*/ 3044750 w 6131297"/>
              <a:gd name="connsiteY16" fmla="*/ 1109208 h 1906239"/>
              <a:gd name="connsiteX17" fmla="*/ 2880185 w 6131297"/>
              <a:gd name="connsiteY17" fmla="*/ 1081384 h 1906239"/>
              <a:gd name="connsiteX18" fmla="*/ 2714540 w 6131297"/>
              <a:gd name="connsiteY18" fmla="*/ 1050540 h 1906239"/>
              <a:gd name="connsiteX19" fmla="*/ 2548038 w 6131297"/>
              <a:gd name="connsiteY19" fmla="*/ 1016574 h 1906239"/>
              <a:gd name="connsiteX20" fmla="*/ 2380903 w 6131297"/>
              <a:gd name="connsiteY20" fmla="*/ 979387 h 1906239"/>
              <a:gd name="connsiteX21" fmla="*/ 2213361 w 6131297"/>
              <a:gd name="connsiteY21" fmla="*/ 938879 h 1906239"/>
              <a:gd name="connsiteX22" fmla="*/ 2101550 w 6131297"/>
              <a:gd name="connsiteY22" fmla="*/ 909979 h 1906239"/>
              <a:gd name="connsiteX23" fmla="*/ 1989723 w 6131297"/>
              <a:gd name="connsiteY23" fmla="*/ 879529 h 1906239"/>
              <a:gd name="connsiteX24" fmla="*/ 1877947 w 6131297"/>
              <a:gd name="connsiteY24" fmla="*/ 847498 h 1906239"/>
              <a:gd name="connsiteX25" fmla="*/ 1766289 w 6131297"/>
              <a:gd name="connsiteY25" fmla="*/ 813859 h 1906239"/>
              <a:gd name="connsiteX26" fmla="*/ 1654815 w 6131297"/>
              <a:gd name="connsiteY26" fmla="*/ 778579 h 1906239"/>
              <a:gd name="connsiteX27" fmla="*/ 1543590 w 6131297"/>
              <a:gd name="connsiteY27" fmla="*/ 741631 h 1906239"/>
              <a:gd name="connsiteX28" fmla="*/ 1432683 w 6131297"/>
              <a:gd name="connsiteY28" fmla="*/ 702984 h 1906239"/>
              <a:gd name="connsiteX29" fmla="*/ 1322158 w 6131297"/>
              <a:gd name="connsiteY29" fmla="*/ 662609 h 1906239"/>
              <a:gd name="connsiteX30" fmla="*/ 1212083 w 6131297"/>
              <a:gd name="connsiteY30" fmla="*/ 620476 h 1906239"/>
              <a:gd name="connsiteX31" fmla="*/ 1102524 w 6131297"/>
              <a:gd name="connsiteY31" fmla="*/ 576556 h 1906239"/>
              <a:gd name="connsiteX32" fmla="*/ 993546 w 6131297"/>
              <a:gd name="connsiteY32" fmla="*/ 530818 h 1906239"/>
              <a:gd name="connsiteX33" fmla="*/ 885218 w 6131297"/>
              <a:gd name="connsiteY33" fmla="*/ 483233 h 1906239"/>
              <a:gd name="connsiteX34" fmla="*/ 831318 w 6131297"/>
              <a:gd name="connsiteY34" fmla="*/ 458739 h 1906239"/>
              <a:gd name="connsiteX35" fmla="*/ 777605 w 6131297"/>
              <a:gd name="connsiteY35" fmla="*/ 433772 h 1906239"/>
              <a:gd name="connsiteX36" fmla="*/ 724087 w 6131297"/>
              <a:gd name="connsiteY36" fmla="*/ 408328 h 1906239"/>
              <a:gd name="connsiteX37" fmla="*/ 670773 w 6131297"/>
              <a:gd name="connsiteY37" fmla="*/ 382404 h 1906239"/>
              <a:gd name="connsiteX38" fmla="*/ 617671 w 6131297"/>
              <a:gd name="connsiteY38" fmla="*/ 355996 h 1906239"/>
              <a:gd name="connsiteX39" fmla="*/ 564789 w 6131297"/>
              <a:gd name="connsiteY39" fmla="*/ 329100 h 1906239"/>
              <a:gd name="connsiteX40" fmla="*/ 512135 w 6131297"/>
              <a:gd name="connsiteY40" fmla="*/ 301713 h 1906239"/>
              <a:gd name="connsiteX41" fmla="*/ 459719 w 6131297"/>
              <a:gd name="connsiteY41" fmla="*/ 273831 h 1906239"/>
              <a:gd name="connsiteX42" fmla="*/ 407548 w 6131297"/>
              <a:gd name="connsiteY42" fmla="*/ 245450 h 1906239"/>
              <a:gd name="connsiteX43" fmla="*/ 355630 w 6131297"/>
              <a:gd name="connsiteY43" fmla="*/ 216566 h 1906239"/>
              <a:gd name="connsiteX44" fmla="*/ 303974 w 6131297"/>
              <a:gd name="connsiteY44" fmla="*/ 187177 h 1906239"/>
              <a:gd name="connsiteX45" fmla="*/ 252588 w 6131297"/>
              <a:gd name="connsiteY45" fmla="*/ 157277 h 1906239"/>
              <a:gd name="connsiteX46" fmla="*/ 201480 w 6131297"/>
              <a:gd name="connsiteY46" fmla="*/ 126864 h 1906239"/>
              <a:gd name="connsiteX47" fmla="*/ 150659 w 6131297"/>
              <a:gd name="connsiteY47" fmla="*/ 95933 h 1906239"/>
              <a:gd name="connsiteX48" fmla="*/ 100133 w 6131297"/>
              <a:gd name="connsiteY48" fmla="*/ 64481 h 1906239"/>
              <a:gd name="connsiteX49" fmla="*/ 49911 w 6131297"/>
              <a:gd name="connsiteY49" fmla="*/ 32505 h 1906239"/>
              <a:gd name="connsiteX50" fmla="*/ 0 w 6131297"/>
              <a:gd name="connsiteY50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36142 w 6131297"/>
              <a:gd name="connsiteY3" fmla="*/ 1229373 h 1906239"/>
              <a:gd name="connsiteX4" fmla="*/ 1941981 w 6131297"/>
              <a:gd name="connsiteY4" fmla="*/ 1320923 h 1906239"/>
              <a:gd name="connsiteX5" fmla="*/ 3565087 w 6131297"/>
              <a:gd name="connsiteY5" fmla="*/ 1842196 h 1906239"/>
              <a:gd name="connsiteX6" fmla="*/ 6131297 w 6131297"/>
              <a:gd name="connsiteY6" fmla="*/ 1906239 h 1906239"/>
              <a:gd name="connsiteX7" fmla="*/ 6131297 w 6131297"/>
              <a:gd name="connsiteY7" fmla="*/ 1244521 h 1906239"/>
              <a:gd name="connsiteX8" fmla="*/ 4719544 w 6131297"/>
              <a:gd name="connsiteY8" fmla="*/ 1244521 h 1906239"/>
              <a:gd name="connsiteX9" fmla="*/ 4534897 w 6131297"/>
              <a:gd name="connsiteY9" fmla="*/ 1242498 h 1906239"/>
              <a:gd name="connsiteX10" fmla="*/ 4344079 w 6131297"/>
              <a:gd name="connsiteY10" fmla="*/ 1237002 h 1906239"/>
              <a:gd name="connsiteX11" fmla="*/ 4147621 w 6131297"/>
              <a:gd name="connsiteY11" fmla="*/ 1227798 h 1906239"/>
              <a:gd name="connsiteX12" fmla="*/ 3946054 w 6131297"/>
              <a:gd name="connsiteY12" fmla="*/ 1214646 h 1906239"/>
              <a:gd name="connsiteX13" fmla="*/ 3739910 w 6131297"/>
              <a:gd name="connsiteY13" fmla="*/ 1197311 h 1906239"/>
              <a:gd name="connsiteX14" fmla="*/ 3529720 w 6131297"/>
              <a:gd name="connsiteY14" fmla="*/ 1175555 h 1906239"/>
              <a:gd name="connsiteX15" fmla="*/ 3369742 w 6131297"/>
              <a:gd name="connsiteY15" fmla="*/ 1156193 h 1906239"/>
              <a:gd name="connsiteX16" fmla="*/ 3208010 w 6131297"/>
              <a:gd name="connsiteY16" fmla="*/ 1134111 h 1906239"/>
              <a:gd name="connsiteX17" fmla="*/ 3044750 w 6131297"/>
              <a:gd name="connsiteY17" fmla="*/ 1109208 h 1906239"/>
              <a:gd name="connsiteX18" fmla="*/ 2880185 w 6131297"/>
              <a:gd name="connsiteY18" fmla="*/ 1081384 h 1906239"/>
              <a:gd name="connsiteX19" fmla="*/ 2714540 w 6131297"/>
              <a:gd name="connsiteY19" fmla="*/ 1050540 h 1906239"/>
              <a:gd name="connsiteX20" fmla="*/ 2548038 w 6131297"/>
              <a:gd name="connsiteY20" fmla="*/ 1016574 h 1906239"/>
              <a:gd name="connsiteX21" fmla="*/ 2380903 w 6131297"/>
              <a:gd name="connsiteY21" fmla="*/ 979387 h 1906239"/>
              <a:gd name="connsiteX22" fmla="*/ 2213361 w 6131297"/>
              <a:gd name="connsiteY22" fmla="*/ 938879 h 1906239"/>
              <a:gd name="connsiteX23" fmla="*/ 2101550 w 6131297"/>
              <a:gd name="connsiteY23" fmla="*/ 909979 h 1906239"/>
              <a:gd name="connsiteX24" fmla="*/ 1989723 w 6131297"/>
              <a:gd name="connsiteY24" fmla="*/ 879529 h 1906239"/>
              <a:gd name="connsiteX25" fmla="*/ 1877947 w 6131297"/>
              <a:gd name="connsiteY25" fmla="*/ 847498 h 1906239"/>
              <a:gd name="connsiteX26" fmla="*/ 1766289 w 6131297"/>
              <a:gd name="connsiteY26" fmla="*/ 813859 h 1906239"/>
              <a:gd name="connsiteX27" fmla="*/ 1654815 w 6131297"/>
              <a:gd name="connsiteY27" fmla="*/ 778579 h 1906239"/>
              <a:gd name="connsiteX28" fmla="*/ 1543590 w 6131297"/>
              <a:gd name="connsiteY28" fmla="*/ 741631 h 1906239"/>
              <a:gd name="connsiteX29" fmla="*/ 1432683 w 6131297"/>
              <a:gd name="connsiteY29" fmla="*/ 702984 h 1906239"/>
              <a:gd name="connsiteX30" fmla="*/ 1322158 w 6131297"/>
              <a:gd name="connsiteY30" fmla="*/ 662609 h 1906239"/>
              <a:gd name="connsiteX31" fmla="*/ 1212083 w 6131297"/>
              <a:gd name="connsiteY31" fmla="*/ 620476 h 1906239"/>
              <a:gd name="connsiteX32" fmla="*/ 1102524 w 6131297"/>
              <a:gd name="connsiteY32" fmla="*/ 576556 h 1906239"/>
              <a:gd name="connsiteX33" fmla="*/ 993546 w 6131297"/>
              <a:gd name="connsiteY33" fmla="*/ 530818 h 1906239"/>
              <a:gd name="connsiteX34" fmla="*/ 885218 w 6131297"/>
              <a:gd name="connsiteY34" fmla="*/ 483233 h 1906239"/>
              <a:gd name="connsiteX35" fmla="*/ 831318 w 6131297"/>
              <a:gd name="connsiteY35" fmla="*/ 458739 h 1906239"/>
              <a:gd name="connsiteX36" fmla="*/ 777605 w 6131297"/>
              <a:gd name="connsiteY36" fmla="*/ 433772 h 1906239"/>
              <a:gd name="connsiteX37" fmla="*/ 724087 w 6131297"/>
              <a:gd name="connsiteY37" fmla="*/ 408328 h 1906239"/>
              <a:gd name="connsiteX38" fmla="*/ 670773 w 6131297"/>
              <a:gd name="connsiteY38" fmla="*/ 382404 h 1906239"/>
              <a:gd name="connsiteX39" fmla="*/ 617671 w 6131297"/>
              <a:gd name="connsiteY39" fmla="*/ 355996 h 1906239"/>
              <a:gd name="connsiteX40" fmla="*/ 564789 w 6131297"/>
              <a:gd name="connsiteY40" fmla="*/ 329100 h 1906239"/>
              <a:gd name="connsiteX41" fmla="*/ 512135 w 6131297"/>
              <a:gd name="connsiteY41" fmla="*/ 301713 h 1906239"/>
              <a:gd name="connsiteX42" fmla="*/ 459719 w 6131297"/>
              <a:gd name="connsiteY42" fmla="*/ 273831 h 1906239"/>
              <a:gd name="connsiteX43" fmla="*/ 407548 w 6131297"/>
              <a:gd name="connsiteY43" fmla="*/ 245450 h 1906239"/>
              <a:gd name="connsiteX44" fmla="*/ 355630 w 6131297"/>
              <a:gd name="connsiteY44" fmla="*/ 216566 h 1906239"/>
              <a:gd name="connsiteX45" fmla="*/ 303974 w 6131297"/>
              <a:gd name="connsiteY45" fmla="*/ 187177 h 1906239"/>
              <a:gd name="connsiteX46" fmla="*/ 252588 w 6131297"/>
              <a:gd name="connsiteY46" fmla="*/ 157277 h 1906239"/>
              <a:gd name="connsiteX47" fmla="*/ 201480 w 6131297"/>
              <a:gd name="connsiteY47" fmla="*/ 126864 h 1906239"/>
              <a:gd name="connsiteX48" fmla="*/ 150659 w 6131297"/>
              <a:gd name="connsiteY48" fmla="*/ 95933 h 1906239"/>
              <a:gd name="connsiteX49" fmla="*/ 100133 w 6131297"/>
              <a:gd name="connsiteY49" fmla="*/ 64481 h 1906239"/>
              <a:gd name="connsiteX50" fmla="*/ 49911 w 6131297"/>
              <a:gd name="connsiteY50" fmla="*/ 32505 h 1906239"/>
              <a:gd name="connsiteX51" fmla="*/ 0 w 6131297"/>
              <a:gd name="connsiteY51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810313 w 6131297"/>
              <a:gd name="connsiteY3" fmla="*/ 1316459 h 1906239"/>
              <a:gd name="connsiteX4" fmla="*/ 1941981 w 6131297"/>
              <a:gd name="connsiteY4" fmla="*/ 1320923 h 1906239"/>
              <a:gd name="connsiteX5" fmla="*/ 3565087 w 6131297"/>
              <a:gd name="connsiteY5" fmla="*/ 1842196 h 1906239"/>
              <a:gd name="connsiteX6" fmla="*/ 6131297 w 6131297"/>
              <a:gd name="connsiteY6" fmla="*/ 1906239 h 1906239"/>
              <a:gd name="connsiteX7" fmla="*/ 6131297 w 6131297"/>
              <a:gd name="connsiteY7" fmla="*/ 1244521 h 1906239"/>
              <a:gd name="connsiteX8" fmla="*/ 4719544 w 6131297"/>
              <a:gd name="connsiteY8" fmla="*/ 1244521 h 1906239"/>
              <a:gd name="connsiteX9" fmla="*/ 4534897 w 6131297"/>
              <a:gd name="connsiteY9" fmla="*/ 1242498 h 1906239"/>
              <a:gd name="connsiteX10" fmla="*/ 4344079 w 6131297"/>
              <a:gd name="connsiteY10" fmla="*/ 1237002 h 1906239"/>
              <a:gd name="connsiteX11" fmla="*/ 4147621 w 6131297"/>
              <a:gd name="connsiteY11" fmla="*/ 1227798 h 1906239"/>
              <a:gd name="connsiteX12" fmla="*/ 3946054 w 6131297"/>
              <a:gd name="connsiteY12" fmla="*/ 1214646 h 1906239"/>
              <a:gd name="connsiteX13" fmla="*/ 3739910 w 6131297"/>
              <a:gd name="connsiteY13" fmla="*/ 1197311 h 1906239"/>
              <a:gd name="connsiteX14" fmla="*/ 3529720 w 6131297"/>
              <a:gd name="connsiteY14" fmla="*/ 1175555 h 1906239"/>
              <a:gd name="connsiteX15" fmla="*/ 3369742 w 6131297"/>
              <a:gd name="connsiteY15" fmla="*/ 1156193 h 1906239"/>
              <a:gd name="connsiteX16" fmla="*/ 3208010 w 6131297"/>
              <a:gd name="connsiteY16" fmla="*/ 1134111 h 1906239"/>
              <a:gd name="connsiteX17" fmla="*/ 3044750 w 6131297"/>
              <a:gd name="connsiteY17" fmla="*/ 1109208 h 1906239"/>
              <a:gd name="connsiteX18" fmla="*/ 2880185 w 6131297"/>
              <a:gd name="connsiteY18" fmla="*/ 1081384 h 1906239"/>
              <a:gd name="connsiteX19" fmla="*/ 2714540 w 6131297"/>
              <a:gd name="connsiteY19" fmla="*/ 1050540 h 1906239"/>
              <a:gd name="connsiteX20" fmla="*/ 2548038 w 6131297"/>
              <a:gd name="connsiteY20" fmla="*/ 1016574 h 1906239"/>
              <a:gd name="connsiteX21" fmla="*/ 2380903 w 6131297"/>
              <a:gd name="connsiteY21" fmla="*/ 979387 h 1906239"/>
              <a:gd name="connsiteX22" fmla="*/ 2213361 w 6131297"/>
              <a:gd name="connsiteY22" fmla="*/ 938879 h 1906239"/>
              <a:gd name="connsiteX23" fmla="*/ 2101550 w 6131297"/>
              <a:gd name="connsiteY23" fmla="*/ 909979 h 1906239"/>
              <a:gd name="connsiteX24" fmla="*/ 1989723 w 6131297"/>
              <a:gd name="connsiteY24" fmla="*/ 879529 h 1906239"/>
              <a:gd name="connsiteX25" fmla="*/ 1877947 w 6131297"/>
              <a:gd name="connsiteY25" fmla="*/ 847498 h 1906239"/>
              <a:gd name="connsiteX26" fmla="*/ 1766289 w 6131297"/>
              <a:gd name="connsiteY26" fmla="*/ 813859 h 1906239"/>
              <a:gd name="connsiteX27" fmla="*/ 1654815 w 6131297"/>
              <a:gd name="connsiteY27" fmla="*/ 778579 h 1906239"/>
              <a:gd name="connsiteX28" fmla="*/ 1543590 w 6131297"/>
              <a:gd name="connsiteY28" fmla="*/ 741631 h 1906239"/>
              <a:gd name="connsiteX29" fmla="*/ 1432683 w 6131297"/>
              <a:gd name="connsiteY29" fmla="*/ 702984 h 1906239"/>
              <a:gd name="connsiteX30" fmla="*/ 1322158 w 6131297"/>
              <a:gd name="connsiteY30" fmla="*/ 662609 h 1906239"/>
              <a:gd name="connsiteX31" fmla="*/ 1212083 w 6131297"/>
              <a:gd name="connsiteY31" fmla="*/ 620476 h 1906239"/>
              <a:gd name="connsiteX32" fmla="*/ 1102524 w 6131297"/>
              <a:gd name="connsiteY32" fmla="*/ 576556 h 1906239"/>
              <a:gd name="connsiteX33" fmla="*/ 993546 w 6131297"/>
              <a:gd name="connsiteY33" fmla="*/ 530818 h 1906239"/>
              <a:gd name="connsiteX34" fmla="*/ 885218 w 6131297"/>
              <a:gd name="connsiteY34" fmla="*/ 483233 h 1906239"/>
              <a:gd name="connsiteX35" fmla="*/ 831318 w 6131297"/>
              <a:gd name="connsiteY35" fmla="*/ 458739 h 1906239"/>
              <a:gd name="connsiteX36" fmla="*/ 777605 w 6131297"/>
              <a:gd name="connsiteY36" fmla="*/ 433772 h 1906239"/>
              <a:gd name="connsiteX37" fmla="*/ 724087 w 6131297"/>
              <a:gd name="connsiteY37" fmla="*/ 408328 h 1906239"/>
              <a:gd name="connsiteX38" fmla="*/ 670773 w 6131297"/>
              <a:gd name="connsiteY38" fmla="*/ 382404 h 1906239"/>
              <a:gd name="connsiteX39" fmla="*/ 617671 w 6131297"/>
              <a:gd name="connsiteY39" fmla="*/ 355996 h 1906239"/>
              <a:gd name="connsiteX40" fmla="*/ 564789 w 6131297"/>
              <a:gd name="connsiteY40" fmla="*/ 329100 h 1906239"/>
              <a:gd name="connsiteX41" fmla="*/ 512135 w 6131297"/>
              <a:gd name="connsiteY41" fmla="*/ 301713 h 1906239"/>
              <a:gd name="connsiteX42" fmla="*/ 459719 w 6131297"/>
              <a:gd name="connsiteY42" fmla="*/ 273831 h 1906239"/>
              <a:gd name="connsiteX43" fmla="*/ 407548 w 6131297"/>
              <a:gd name="connsiteY43" fmla="*/ 245450 h 1906239"/>
              <a:gd name="connsiteX44" fmla="*/ 355630 w 6131297"/>
              <a:gd name="connsiteY44" fmla="*/ 216566 h 1906239"/>
              <a:gd name="connsiteX45" fmla="*/ 303974 w 6131297"/>
              <a:gd name="connsiteY45" fmla="*/ 187177 h 1906239"/>
              <a:gd name="connsiteX46" fmla="*/ 252588 w 6131297"/>
              <a:gd name="connsiteY46" fmla="*/ 157277 h 1906239"/>
              <a:gd name="connsiteX47" fmla="*/ 201480 w 6131297"/>
              <a:gd name="connsiteY47" fmla="*/ 126864 h 1906239"/>
              <a:gd name="connsiteX48" fmla="*/ 150659 w 6131297"/>
              <a:gd name="connsiteY48" fmla="*/ 95933 h 1906239"/>
              <a:gd name="connsiteX49" fmla="*/ 100133 w 6131297"/>
              <a:gd name="connsiteY49" fmla="*/ 64481 h 1906239"/>
              <a:gd name="connsiteX50" fmla="*/ 49911 w 6131297"/>
              <a:gd name="connsiteY50" fmla="*/ 32505 h 1906239"/>
              <a:gd name="connsiteX51" fmla="*/ 0 w 6131297"/>
              <a:gd name="connsiteY51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810313 w 6131297"/>
              <a:gd name="connsiteY3" fmla="*/ 1316459 h 1906239"/>
              <a:gd name="connsiteX4" fmla="*/ 2041507 w 6131297"/>
              <a:gd name="connsiteY4" fmla="*/ 1408009 h 1906239"/>
              <a:gd name="connsiteX5" fmla="*/ 3565087 w 6131297"/>
              <a:gd name="connsiteY5" fmla="*/ 1842196 h 1906239"/>
              <a:gd name="connsiteX6" fmla="*/ 6131297 w 6131297"/>
              <a:gd name="connsiteY6" fmla="*/ 1906239 h 1906239"/>
              <a:gd name="connsiteX7" fmla="*/ 6131297 w 6131297"/>
              <a:gd name="connsiteY7" fmla="*/ 1244521 h 1906239"/>
              <a:gd name="connsiteX8" fmla="*/ 4719544 w 6131297"/>
              <a:gd name="connsiteY8" fmla="*/ 1244521 h 1906239"/>
              <a:gd name="connsiteX9" fmla="*/ 4534897 w 6131297"/>
              <a:gd name="connsiteY9" fmla="*/ 1242498 h 1906239"/>
              <a:gd name="connsiteX10" fmla="*/ 4344079 w 6131297"/>
              <a:gd name="connsiteY10" fmla="*/ 1237002 h 1906239"/>
              <a:gd name="connsiteX11" fmla="*/ 4147621 w 6131297"/>
              <a:gd name="connsiteY11" fmla="*/ 1227798 h 1906239"/>
              <a:gd name="connsiteX12" fmla="*/ 3946054 w 6131297"/>
              <a:gd name="connsiteY12" fmla="*/ 1214646 h 1906239"/>
              <a:gd name="connsiteX13" fmla="*/ 3739910 w 6131297"/>
              <a:gd name="connsiteY13" fmla="*/ 1197311 h 1906239"/>
              <a:gd name="connsiteX14" fmla="*/ 3529720 w 6131297"/>
              <a:gd name="connsiteY14" fmla="*/ 1175555 h 1906239"/>
              <a:gd name="connsiteX15" fmla="*/ 3369742 w 6131297"/>
              <a:gd name="connsiteY15" fmla="*/ 1156193 h 1906239"/>
              <a:gd name="connsiteX16" fmla="*/ 3208010 w 6131297"/>
              <a:gd name="connsiteY16" fmla="*/ 1134111 h 1906239"/>
              <a:gd name="connsiteX17" fmla="*/ 3044750 w 6131297"/>
              <a:gd name="connsiteY17" fmla="*/ 1109208 h 1906239"/>
              <a:gd name="connsiteX18" fmla="*/ 2880185 w 6131297"/>
              <a:gd name="connsiteY18" fmla="*/ 1081384 h 1906239"/>
              <a:gd name="connsiteX19" fmla="*/ 2714540 w 6131297"/>
              <a:gd name="connsiteY19" fmla="*/ 1050540 h 1906239"/>
              <a:gd name="connsiteX20" fmla="*/ 2548038 w 6131297"/>
              <a:gd name="connsiteY20" fmla="*/ 1016574 h 1906239"/>
              <a:gd name="connsiteX21" fmla="*/ 2380903 w 6131297"/>
              <a:gd name="connsiteY21" fmla="*/ 979387 h 1906239"/>
              <a:gd name="connsiteX22" fmla="*/ 2213361 w 6131297"/>
              <a:gd name="connsiteY22" fmla="*/ 938879 h 1906239"/>
              <a:gd name="connsiteX23" fmla="*/ 2101550 w 6131297"/>
              <a:gd name="connsiteY23" fmla="*/ 909979 h 1906239"/>
              <a:gd name="connsiteX24" fmla="*/ 1989723 w 6131297"/>
              <a:gd name="connsiteY24" fmla="*/ 879529 h 1906239"/>
              <a:gd name="connsiteX25" fmla="*/ 1877947 w 6131297"/>
              <a:gd name="connsiteY25" fmla="*/ 847498 h 1906239"/>
              <a:gd name="connsiteX26" fmla="*/ 1766289 w 6131297"/>
              <a:gd name="connsiteY26" fmla="*/ 813859 h 1906239"/>
              <a:gd name="connsiteX27" fmla="*/ 1654815 w 6131297"/>
              <a:gd name="connsiteY27" fmla="*/ 778579 h 1906239"/>
              <a:gd name="connsiteX28" fmla="*/ 1543590 w 6131297"/>
              <a:gd name="connsiteY28" fmla="*/ 741631 h 1906239"/>
              <a:gd name="connsiteX29" fmla="*/ 1432683 w 6131297"/>
              <a:gd name="connsiteY29" fmla="*/ 702984 h 1906239"/>
              <a:gd name="connsiteX30" fmla="*/ 1322158 w 6131297"/>
              <a:gd name="connsiteY30" fmla="*/ 662609 h 1906239"/>
              <a:gd name="connsiteX31" fmla="*/ 1212083 w 6131297"/>
              <a:gd name="connsiteY31" fmla="*/ 620476 h 1906239"/>
              <a:gd name="connsiteX32" fmla="*/ 1102524 w 6131297"/>
              <a:gd name="connsiteY32" fmla="*/ 576556 h 1906239"/>
              <a:gd name="connsiteX33" fmla="*/ 993546 w 6131297"/>
              <a:gd name="connsiteY33" fmla="*/ 530818 h 1906239"/>
              <a:gd name="connsiteX34" fmla="*/ 885218 w 6131297"/>
              <a:gd name="connsiteY34" fmla="*/ 483233 h 1906239"/>
              <a:gd name="connsiteX35" fmla="*/ 831318 w 6131297"/>
              <a:gd name="connsiteY35" fmla="*/ 458739 h 1906239"/>
              <a:gd name="connsiteX36" fmla="*/ 777605 w 6131297"/>
              <a:gd name="connsiteY36" fmla="*/ 433772 h 1906239"/>
              <a:gd name="connsiteX37" fmla="*/ 724087 w 6131297"/>
              <a:gd name="connsiteY37" fmla="*/ 408328 h 1906239"/>
              <a:gd name="connsiteX38" fmla="*/ 670773 w 6131297"/>
              <a:gd name="connsiteY38" fmla="*/ 382404 h 1906239"/>
              <a:gd name="connsiteX39" fmla="*/ 617671 w 6131297"/>
              <a:gd name="connsiteY39" fmla="*/ 355996 h 1906239"/>
              <a:gd name="connsiteX40" fmla="*/ 564789 w 6131297"/>
              <a:gd name="connsiteY40" fmla="*/ 329100 h 1906239"/>
              <a:gd name="connsiteX41" fmla="*/ 512135 w 6131297"/>
              <a:gd name="connsiteY41" fmla="*/ 301713 h 1906239"/>
              <a:gd name="connsiteX42" fmla="*/ 459719 w 6131297"/>
              <a:gd name="connsiteY42" fmla="*/ 273831 h 1906239"/>
              <a:gd name="connsiteX43" fmla="*/ 407548 w 6131297"/>
              <a:gd name="connsiteY43" fmla="*/ 245450 h 1906239"/>
              <a:gd name="connsiteX44" fmla="*/ 355630 w 6131297"/>
              <a:gd name="connsiteY44" fmla="*/ 216566 h 1906239"/>
              <a:gd name="connsiteX45" fmla="*/ 303974 w 6131297"/>
              <a:gd name="connsiteY45" fmla="*/ 187177 h 1906239"/>
              <a:gd name="connsiteX46" fmla="*/ 252588 w 6131297"/>
              <a:gd name="connsiteY46" fmla="*/ 157277 h 1906239"/>
              <a:gd name="connsiteX47" fmla="*/ 201480 w 6131297"/>
              <a:gd name="connsiteY47" fmla="*/ 126864 h 1906239"/>
              <a:gd name="connsiteX48" fmla="*/ 150659 w 6131297"/>
              <a:gd name="connsiteY48" fmla="*/ 95933 h 1906239"/>
              <a:gd name="connsiteX49" fmla="*/ 100133 w 6131297"/>
              <a:gd name="connsiteY49" fmla="*/ 64481 h 1906239"/>
              <a:gd name="connsiteX50" fmla="*/ 49911 w 6131297"/>
              <a:gd name="connsiteY50" fmla="*/ 32505 h 1906239"/>
              <a:gd name="connsiteX51" fmla="*/ 0 w 6131297"/>
              <a:gd name="connsiteY51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810313 w 6131297"/>
              <a:gd name="connsiteY3" fmla="*/ 1316459 h 1906239"/>
              <a:gd name="connsiteX4" fmla="*/ 2041507 w 6131297"/>
              <a:gd name="connsiteY4" fmla="*/ 1408009 h 1906239"/>
              <a:gd name="connsiteX5" fmla="*/ 3565087 w 6131297"/>
              <a:gd name="connsiteY5" fmla="*/ 1842196 h 1906239"/>
              <a:gd name="connsiteX6" fmla="*/ 6131297 w 6131297"/>
              <a:gd name="connsiteY6" fmla="*/ 1906239 h 1906239"/>
              <a:gd name="connsiteX7" fmla="*/ 6131297 w 6131297"/>
              <a:gd name="connsiteY7" fmla="*/ 1244521 h 1906239"/>
              <a:gd name="connsiteX8" fmla="*/ 4719544 w 6131297"/>
              <a:gd name="connsiteY8" fmla="*/ 1244521 h 1906239"/>
              <a:gd name="connsiteX9" fmla="*/ 4534897 w 6131297"/>
              <a:gd name="connsiteY9" fmla="*/ 1242498 h 1906239"/>
              <a:gd name="connsiteX10" fmla="*/ 4344079 w 6131297"/>
              <a:gd name="connsiteY10" fmla="*/ 1237002 h 1906239"/>
              <a:gd name="connsiteX11" fmla="*/ 4147621 w 6131297"/>
              <a:gd name="connsiteY11" fmla="*/ 1227798 h 1906239"/>
              <a:gd name="connsiteX12" fmla="*/ 3946054 w 6131297"/>
              <a:gd name="connsiteY12" fmla="*/ 1214646 h 1906239"/>
              <a:gd name="connsiteX13" fmla="*/ 3739910 w 6131297"/>
              <a:gd name="connsiteY13" fmla="*/ 1197311 h 1906239"/>
              <a:gd name="connsiteX14" fmla="*/ 3529720 w 6131297"/>
              <a:gd name="connsiteY14" fmla="*/ 1175555 h 1906239"/>
              <a:gd name="connsiteX15" fmla="*/ 3369742 w 6131297"/>
              <a:gd name="connsiteY15" fmla="*/ 1156193 h 1906239"/>
              <a:gd name="connsiteX16" fmla="*/ 3208010 w 6131297"/>
              <a:gd name="connsiteY16" fmla="*/ 1134111 h 1906239"/>
              <a:gd name="connsiteX17" fmla="*/ 3044750 w 6131297"/>
              <a:gd name="connsiteY17" fmla="*/ 1109208 h 1906239"/>
              <a:gd name="connsiteX18" fmla="*/ 2880185 w 6131297"/>
              <a:gd name="connsiteY18" fmla="*/ 1081384 h 1906239"/>
              <a:gd name="connsiteX19" fmla="*/ 2714540 w 6131297"/>
              <a:gd name="connsiteY19" fmla="*/ 1050540 h 1906239"/>
              <a:gd name="connsiteX20" fmla="*/ 2548038 w 6131297"/>
              <a:gd name="connsiteY20" fmla="*/ 1016574 h 1906239"/>
              <a:gd name="connsiteX21" fmla="*/ 2380903 w 6131297"/>
              <a:gd name="connsiteY21" fmla="*/ 979387 h 1906239"/>
              <a:gd name="connsiteX22" fmla="*/ 2213361 w 6131297"/>
              <a:gd name="connsiteY22" fmla="*/ 938879 h 1906239"/>
              <a:gd name="connsiteX23" fmla="*/ 2101550 w 6131297"/>
              <a:gd name="connsiteY23" fmla="*/ 909979 h 1906239"/>
              <a:gd name="connsiteX24" fmla="*/ 1989723 w 6131297"/>
              <a:gd name="connsiteY24" fmla="*/ 879529 h 1906239"/>
              <a:gd name="connsiteX25" fmla="*/ 1877947 w 6131297"/>
              <a:gd name="connsiteY25" fmla="*/ 847498 h 1906239"/>
              <a:gd name="connsiteX26" fmla="*/ 1766289 w 6131297"/>
              <a:gd name="connsiteY26" fmla="*/ 813859 h 1906239"/>
              <a:gd name="connsiteX27" fmla="*/ 1654815 w 6131297"/>
              <a:gd name="connsiteY27" fmla="*/ 778579 h 1906239"/>
              <a:gd name="connsiteX28" fmla="*/ 1543590 w 6131297"/>
              <a:gd name="connsiteY28" fmla="*/ 741631 h 1906239"/>
              <a:gd name="connsiteX29" fmla="*/ 1432683 w 6131297"/>
              <a:gd name="connsiteY29" fmla="*/ 702984 h 1906239"/>
              <a:gd name="connsiteX30" fmla="*/ 1322158 w 6131297"/>
              <a:gd name="connsiteY30" fmla="*/ 662609 h 1906239"/>
              <a:gd name="connsiteX31" fmla="*/ 1212083 w 6131297"/>
              <a:gd name="connsiteY31" fmla="*/ 620476 h 1906239"/>
              <a:gd name="connsiteX32" fmla="*/ 1102524 w 6131297"/>
              <a:gd name="connsiteY32" fmla="*/ 576556 h 1906239"/>
              <a:gd name="connsiteX33" fmla="*/ 993546 w 6131297"/>
              <a:gd name="connsiteY33" fmla="*/ 530818 h 1906239"/>
              <a:gd name="connsiteX34" fmla="*/ 885218 w 6131297"/>
              <a:gd name="connsiteY34" fmla="*/ 483233 h 1906239"/>
              <a:gd name="connsiteX35" fmla="*/ 831318 w 6131297"/>
              <a:gd name="connsiteY35" fmla="*/ 458739 h 1906239"/>
              <a:gd name="connsiteX36" fmla="*/ 777605 w 6131297"/>
              <a:gd name="connsiteY36" fmla="*/ 433772 h 1906239"/>
              <a:gd name="connsiteX37" fmla="*/ 724087 w 6131297"/>
              <a:gd name="connsiteY37" fmla="*/ 408328 h 1906239"/>
              <a:gd name="connsiteX38" fmla="*/ 670773 w 6131297"/>
              <a:gd name="connsiteY38" fmla="*/ 382404 h 1906239"/>
              <a:gd name="connsiteX39" fmla="*/ 617671 w 6131297"/>
              <a:gd name="connsiteY39" fmla="*/ 355996 h 1906239"/>
              <a:gd name="connsiteX40" fmla="*/ 564789 w 6131297"/>
              <a:gd name="connsiteY40" fmla="*/ 329100 h 1906239"/>
              <a:gd name="connsiteX41" fmla="*/ 512135 w 6131297"/>
              <a:gd name="connsiteY41" fmla="*/ 301713 h 1906239"/>
              <a:gd name="connsiteX42" fmla="*/ 459719 w 6131297"/>
              <a:gd name="connsiteY42" fmla="*/ 273831 h 1906239"/>
              <a:gd name="connsiteX43" fmla="*/ 407548 w 6131297"/>
              <a:gd name="connsiteY43" fmla="*/ 245450 h 1906239"/>
              <a:gd name="connsiteX44" fmla="*/ 355630 w 6131297"/>
              <a:gd name="connsiteY44" fmla="*/ 216566 h 1906239"/>
              <a:gd name="connsiteX45" fmla="*/ 303974 w 6131297"/>
              <a:gd name="connsiteY45" fmla="*/ 187177 h 1906239"/>
              <a:gd name="connsiteX46" fmla="*/ 252588 w 6131297"/>
              <a:gd name="connsiteY46" fmla="*/ 157277 h 1906239"/>
              <a:gd name="connsiteX47" fmla="*/ 201480 w 6131297"/>
              <a:gd name="connsiteY47" fmla="*/ 126864 h 1906239"/>
              <a:gd name="connsiteX48" fmla="*/ 150659 w 6131297"/>
              <a:gd name="connsiteY48" fmla="*/ 95933 h 1906239"/>
              <a:gd name="connsiteX49" fmla="*/ 100133 w 6131297"/>
              <a:gd name="connsiteY49" fmla="*/ 64481 h 1906239"/>
              <a:gd name="connsiteX50" fmla="*/ 49911 w 6131297"/>
              <a:gd name="connsiteY50" fmla="*/ 32505 h 1906239"/>
              <a:gd name="connsiteX51" fmla="*/ 0 w 6131297"/>
              <a:gd name="connsiteY51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810313 w 6131297"/>
              <a:gd name="connsiteY3" fmla="*/ 1316459 h 1906239"/>
              <a:gd name="connsiteX4" fmla="*/ 2041507 w 6131297"/>
              <a:gd name="connsiteY4" fmla="*/ 1408009 h 1906239"/>
              <a:gd name="connsiteX5" fmla="*/ 2414732 w 6131297"/>
              <a:gd name="connsiteY5" fmla="*/ 1594621 h 1906239"/>
              <a:gd name="connsiteX6" fmla="*/ 3565087 w 6131297"/>
              <a:gd name="connsiteY6" fmla="*/ 1842196 h 1906239"/>
              <a:gd name="connsiteX7" fmla="*/ 6131297 w 6131297"/>
              <a:gd name="connsiteY7" fmla="*/ 1906239 h 1906239"/>
              <a:gd name="connsiteX8" fmla="*/ 6131297 w 6131297"/>
              <a:gd name="connsiteY8" fmla="*/ 1244521 h 1906239"/>
              <a:gd name="connsiteX9" fmla="*/ 4719544 w 6131297"/>
              <a:gd name="connsiteY9" fmla="*/ 1244521 h 1906239"/>
              <a:gd name="connsiteX10" fmla="*/ 4534897 w 6131297"/>
              <a:gd name="connsiteY10" fmla="*/ 1242498 h 1906239"/>
              <a:gd name="connsiteX11" fmla="*/ 4344079 w 6131297"/>
              <a:gd name="connsiteY11" fmla="*/ 1237002 h 1906239"/>
              <a:gd name="connsiteX12" fmla="*/ 4147621 w 6131297"/>
              <a:gd name="connsiteY12" fmla="*/ 1227798 h 1906239"/>
              <a:gd name="connsiteX13" fmla="*/ 3946054 w 6131297"/>
              <a:gd name="connsiteY13" fmla="*/ 1214646 h 1906239"/>
              <a:gd name="connsiteX14" fmla="*/ 3739910 w 6131297"/>
              <a:gd name="connsiteY14" fmla="*/ 1197311 h 1906239"/>
              <a:gd name="connsiteX15" fmla="*/ 3529720 w 6131297"/>
              <a:gd name="connsiteY15" fmla="*/ 1175555 h 1906239"/>
              <a:gd name="connsiteX16" fmla="*/ 3369742 w 6131297"/>
              <a:gd name="connsiteY16" fmla="*/ 1156193 h 1906239"/>
              <a:gd name="connsiteX17" fmla="*/ 3208010 w 6131297"/>
              <a:gd name="connsiteY17" fmla="*/ 1134111 h 1906239"/>
              <a:gd name="connsiteX18" fmla="*/ 3044750 w 6131297"/>
              <a:gd name="connsiteY18" fmla="*/ 1109208 h 1906239"/>
              <a:gd name="connsiteX19" fmla="*/ 2880185 w 6131297"/>
              <a:gd name="connsiteY19" fmla="*/ 1081384 h 1906239"/>
              <a:gd name="connsiteX20" fmla="*/ 2714540 w 6131297"/>
              <a:gd name="connsiteY20" fmla="*/ 1050540 h 1906239"/>
              <a:gd name="connsiteX21" fmla="*/ 2548038 w 6131297"/>
              <a:gd name="connsiteY21" fmla="*/ 1016574 h 1906239"/>
              <a:gd name="connsiteX22" fmla="*/ 2380903 w 6131297"/>
              <a:gd name="connsiteY22" fmla="*/ 979387 h 1906239"/>
              <a:gd name="connsiteX23" fmla="*/ 2213361 w 6131297"/>
              <a:gd name="connsiteY23" fmla="*/ 938879 h 1906239"/>
              <a:gd name="connsiteX24" fmla="*/ 2101550 w 6131297"/>
              <a:gd name="connsiteY24" fmla="*/ 909979 h 1906239"/>
              <a:gd name="connsiteX25" fmla="*/ 1989723 w 6131297"/>
              <a:gd name="connsiteY25" fmla="*/ 879529 h 1906239"/>
              <a:gd name="connsiteX26" fmla="*/ 1877947 w 6131297"/>
              <a:gd name="connsiteY26" fmla="*/ 847498 h 1906239"/>
              <a:gd name="connsiteX27" fmla="*/ 1766289 w 6131297"/>
              <a:gd name="connsiteY27" fmla="*/ 813859 h 1906239"/>
              <a:gd name="connsiteX28" fmla="*/ 1654815 w 6131297"/>
              <a:gd name="connsiteY28" fmla="*/ 778579 h 1906239"/>
              <a:gd name="connsiteX29" fmla="*/ 1543590 w 6131297"/>
              <a:gd name="connsiteY29" fmla="*/ 741631 h 1906239"/>
              <a:gd name="connsiteX30" fmla="*/ 1432683 w 6131297"/>
              <a:gd name="connsiteY30" fmla="*/ 702984 h 1906239"/>
              <a:gd name="connsiteX31" fmla="*/ 1322158 w 6131297"/>
              <a:gd name="connsiteY31" fmla="*/ 662609 h 1906239"/>
              <a:gd name="connsiteX32" fmla="*/ 1212083 w 6131297"/>
              <a:gd name="connsiteY32" fmla="*/ 620476 h 1906239"/>
              <a:gd name="connsiteX33" fmla="*/ 1102524 w 6131297"/>
              <a:gd name="connsiteY33" fmla="*/ 576556 h 1906239"/>
              <a:gd name="connsiteX34" fmla="*/ 993546 w 6131297"/>
              <a:gd name="connsiteY34" fmla="*/ 530818 h 1906239"/>
              <a:gd name="connsiteX35" fmla="*/ 885218 w 6131297"/>
              <a:gd name="connsiteY35" fmla="*/ 483233 h 1906239"/>
              <a:gd name="connsiteX36" fmla="*/ 831318 w 6131297"/>
              <a:gd name="connsiteY36" fmla="*/ 458739 h 1906239"/>
              <a:gd name="connsiteX37" fmla="*/ 777605 w 6131297"/>
              <a:gd name="connsiteY37" fmla="*/ 433772 h 1906239"/>
              <a:gd name="connsiteX38" fmla="*/ 724087 w 6131297"/>
              <a:gd name="connsiteY38" fmla="*/ 408328 h 1906239"/>
              <a:gd name="connsiteX39" fmla="*/ 670773 w 6131297"/>
              <a:gd name="connsiteY39" fmla="*/ 382404 h 1906239"/>
              <a:gd name="connsiteX40" fmla="*/ 617671 w 6131297"/>
              <a:gd name="connsiteY40" fmla="*/ 355996 h 1906239"/>
              <a:gd name="connsiteX41" fmla="*/ 564789 w 6131297"/>
              <a:gd name="connsiteY41" fmla="*/ 329100 h 1906239"/>
              <a:gd name="connsiteX42" fmla="*/ 512135 w 6131297"/>
              <a:gd name="connsiteY42" fmla="*/ 301713 h 1906239"/>
              <a:gd name="connsiteX43" fmla="*/ 459719 w 6131297"/>
              <a:gd name="connsiteY43" fmla="*/ 273831 h 1906239"/>
              <a:gd name="connsiteX44" fmla="*/ 407548 w 6131297"/>
              <a:gd name="connsiteY44" fmla="*/ 245450 h 1906239"/>
              <a:gd name="connsiteX45" fmla="*/ 355630 w 6131297"/>
              <a:gd name="connsiteY45" fmla="*/ 216566 h 1906239"/>
              <a:gd name="connsiteX46" fmla="*/ 303974 w 6131297"/>
              <a:gd name="connsiteY46" fmla="*/ 187177 h 1906239"/>
              <a:gd name="connsiteX47" fmla="*/ 252588 w 6131297"/>
              <a:gd name="connsiteY47" fmla="*/ 157277 h 1906239"/>
              <a:gd name="connsiteX48" fmla="*/ 201480 w 6131297"/>
              <a:gd name="connsiteY48" fmla="*/ 126864 h 1906239"/>
              <a:gd name="connsiteX49" fmla="*/ 150659 w 6131297"/>
              <a:gd name="connsiteY49" fmla="*/ 95933 h 1906239"/>
              <a:gd name="connsiteX50" fmla="*/ 100133 w 6131297"/>
              <a:gd name="connsiteY50" fmla="*/ 64481 h 1906239"/>
              <a:gd name="connsiteX51" fmla="*/ 49911 w 6131297"/>
              <a:gd name="connsiteY51" fmla="*/ 32505 h 1906239"/>
              <a:gd name="connsiteX52" fmla="*/ 0 w 6131297"/>
              <a:gd name="connsiteY52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810313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565087 w 6131297"/>
              <a:gd name="connsiteY6" fmla="*/ 1842196 h 1906239"/>
              <a:gd name="connsiteX7" fmla="*/ 6131297 w 6131297"/>
              <a:gd name="connsiteY7" fmla="*/ 1906239 h 1906239"/>
              <a:gd name="connsiteX8" fmla="*/ 6131297 w 6131297"/>
              <a:gd name="connsiteY8" fmla="*/ 1244521 h 1906239"/>
              <a:gd name="connsiteX9" fmla="*/ 4719544 w 6131297"/>
              <a:gd name="connsiteY9" fmla="*/ 1244521 h 1906239"/>
              <a:gd name="connsiteX10" fmla="*/ 4534897 w 6131297"/>
              <a:gd name="connsiteY10" fmla="*/ 1242498 h 1906239"/>
              <a:gd name="connsiteX11" fmla="*/ 4344079 w 6131297"/>
              <a:gd name="connsiteY11" fmla="*/ 1237002 h 1906239"/>
              <a:gd name="connsiteX12" fmla="*/ 4147621 w 6131297"/>
              <a:gd name="connsiteY12" fmla="*/ 1227798 h 1906239"/>
              <a:gd name="connsiteX13" fmla="*/ 3946054 w 6131297"/>
              <a:gd name="connsiteY13" fmla="*/ 1214646 h 1906239"/>
              <a:gd name="connsiteX14" fmla="*/ 3739910 w 6131297"/>
              <a:gd name="connsiteY14" fmla="*/ 1197311 h 1906239"/>
              <a:gd name="connsiteX15" fmla="*/ 3529720 w 6131297"/>
              <a:gd name="connsiteY15" fmla="*/ 1175555 h 1906239"/>
              <a:gd name="connsiteX16" fmla="*/ 3369742 w 6131297"/>
              <a:gd name="connsiteY16" fmla="*/ 1156193 h 1906239"/>
              <a:gd name="connsiteX17" fmla="*/ 3208010 w 6131297"/>
              <a:gd name="connsiteY17" fmla="*/ 1134111 h 1906239"/>
              <a:gd name="connsiteX18" fmla="*/ 3044750 w 6131297"/>
              <a:gd name="connsiteY18" fmla="*/ 1109208 h 1906239"/>
              <a:gd name="connsiteX19" fmla="*/ 2880185 w 6131297"/>
              <a:gd name="connsiteY19" fmla="*/ 1081384 h 1906239"/>
              <a:gd name="connsiteX20" fmla="*/ 2714540 w 6131297"/>
              <a:gd name="connsiteY20" fmla="*/ 1050540 h 1906239"/>
              <a:gd name="connsiteX21" fmla="*/ 2548038 w 6131297"/>
              <a:gd name="connsiteY21" fmla="*/ 1016574 h 1906239"/>
              <a:gd name="connsiteX22" fmla="*/ 2380903 w 6131297"/>
              <a:gd name="connsiteY22" fmla="*/ 979387 h 1906239"/>
              <a:gd name="connsiteX23" fmla="*/ 2213361 w 6131297"/>
              <a:gd name="connsiteY23" fmla="*/ 938879 h 1906239"/>
              <a:gd name="connsiteX24" fmla="*/ 2101550 w 6131297"/>
              <a:gd name="connsiteY24" fmla="*/ 909979 h 1906239"/>
              <a:gd name="connsiteX25" fmla="*/ 1989723 w 6131297"/>
              <a:gd name="connsiteY25" fmla="*/ 879529 h 1906239"/>
              <a:gd name="connsiteX26" fmla="*/ 1877947 w 6131297"/>
              <a:gd name="connsiteY26" fmla="*/ 847498 h 1906239"/>
              <a:gd name="connsiteX27" fmla="*/ 1766289 w 6131297"/>
              <a:gd name="connsiteY27" fmla="*/ 813859 h 1906239"/>
              <a:gd name="connsiteX28" fmla="*/ 1654815 w 6131297"/>
              <a:gd name="connsiteY28" fmla="*/ 778579 h 1906239"/>
              <a:gd name="connsiteX29" fmla="*/ 1543590 w 6131297"/>
              <a:gd name="connsiteY29" fmla="*/ 741631 h 1906239"/>
              <a:gd name="connsiteX30" fmla="*/ 1432683 w 6131297"/>
              <a:gd name="connsiteY30" fmla="*/ 702984 h 1906239"/>
              <a:gd name="connsiteX31" fmla="*/ 1322158 w 6131297"/>
              <a:gd name="connsiteY31" fmla="*/ 662609 h 1906239"/>
              <a:gd name="connsiteX32" fmla="*/ 1212083 w 6131297"/>
              <a:gd name="connsiteY32" fmla="*/ 620476 h 1906239"/>
              <a:gd name="connsiteX33" fmla="*/ 1102524 w 6131297"/>
              <a:gd name="connsiteY33" fmla="*/ 576556 h 1906239"/>
              <a:gd name="connsiteX34" fmla="*/ 993546 w 6131297"/>
              <a:gd name="connsiteY34" fmla="*/ 530818 h 1906239"/>
              <a:gd name="connsiteX35" fmla="*/ 885218 w 6131297"/>
              <a:gd name="connsiteY35" fmla="*/ 483233 h 1906239"/>
              <a:gd name="connsiteX36" fmla="*/ 831318 w 6131297"/>
              <a:gd name="connsiteY36" fmla="*/ 458739 h 1906239"/>
              <a:gd name="connsiteX37" fmla="*/ 777605 w 6131297"/>
              <a:gd name="connsiteY37" fmla="*/ 433772 h 1906239"/>
              <a:gd name="connsiteX38" fmla="*/ 724087 w 6131297"/>
              <a:gd name="connsiteY38" fmla="*/ 408328 h 1906239"/>
              <a:gd name="connsiteX39" fmla="*/ 670773 w 6131297"/>
              <a:gd name="connsiteY39" fmla="*/ 382404 h 1906239"/>
              <a:gd name="connsiteX40" fmla="*/ 617671 w 6131297"/>
              <a:gd name="connsiteY40" fmla="*/ 355996 h 1906239"/>
              <a:gd name="connsiteX41" fmla="*/ 564789 w 6131297"/>
              <a:gd name="connsiteY41" fmla="*/ 329100 h 1906239"/>
              <a:gd name="connsiteX42" fmla="*/ 512135 w 6131297"/>
              <a:gd name="connsiteY42" fmla="*/ 301713 h 1906239"/>
              <a:gd name="connsiteX43" fmla="*/ 459719 w 6131297"/>
              <a:gd name="connsiteY43" fmla="*/ 273831 h 1906239"/>
              <a:gd name="connsiteX44" fmla="*/ 407548 w 6131297"/>
              <a:gd name="connsiteY44" fmla="*/ 245450 h 1906239"/>
              <a:gd name="connsiteX45" fmla="*/ 355630 w 6131297"/>
              <a:gd name="connsiteY45" fmla="*/ 216566 h 1906239"/>
              <a:gd name="connsiteX46" fmla="*/ 303974 w 6131297"/>
              <a:gd name="connsiteY46" fmla="*/ 187177 h 1906239"/>
              <a:gd name="connsiteX47" fmla="*/ 252588 w 6131297"/>
              <a:gd name="connsiteY47" fmla="*/ 157277 h 1906239"/>
              <a:gd name="connsiteX48" fmla="*/ 201480 w 6131297"/>
              <a:gd name="connsiteY48" fmla="*/ 126864 h 1906239"/>
              <a:gd name="connsiteX49" fmla="*/ 150659 w 6131297"/>
              <a:gd name="connsiteY49" fmla="*/ 95933 h 1906239"/>
              <a:gd name="connsiteX50" fmla="*/ 100133 w 6131297"/>
              <a:gd name="connsiteY50" fmla="*/ 64481 h 1906239"/>
              <a:gd name="connsiteX51" fmla="*/ 49911 w 6131297"/>
              <a:gd name="connsiteY51" fmla="*/ 32505 h 1906239"/>
              <a:gd name="connsiteX52" fmla="*/ 0 w 6131297"/>
              <a:gd name="connsiteY52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565087 w 6131297"/>
              <a:gd name="connsiteY6" fmla="*/ 1842196 h 1906239"/>
              <a:gd name="connsiteX7" fmla="*/ 6131297 w 6131297"/>
              <a:gd name="connsiteY7" fmla="*/ 1906239 h 1906239"/>
              <a:gd name="connsiteX8" fmla="*/ 6131297 w 6131297"/>
              <a:gd name="connsiteY8" fmla="*/ 1244521 h 1906239"/>
              <a:gd name="connsiteX9" fmla="*/ 4719544 w 6131297"/>
              <a:gd name="connsiteY9" fmla="*/ 1244521 h 1906239"/>
              <a:gd name="connsiteX10" fmla="*/ 4534897 w 6131297"/>
              <a:gd name="connsiteY10" fmla="*/ 1242498 h 1906239"/>
              <a:gd name="connsiteX11" fmla="*/ 4344079 w 6131297"/>
              <a:gd name="connsiteY11" fmla="*/ 1237002 h 1906239"/>
              <a:gd name="connsiteX12" fmla="*/ 4147621 w 6131297"/>
              <a:gd name="connsiteY12" fmla="*/ 1227798 h 1906239"/>
              <a:gd name="connsiteX13" fmla="*/ 3946054 w 6131297"/>
              <a:gd name="connsiteY13" fmla="*/ 1214646 h 1906239"/>
              <a:gd name="connsiteX14" fmla="*/ 3739910 w 6131297"/>
              <a:gd name="connsiteY14" fmla="*/ 1197311 h 1906239"/>
              <a:gd name="connsiteX15" fmla="*/ 3529720 w 6131297"/>
              <a:gd name="connsiteY15" fmla="*/ 1175555 h 1906239"/>
              <a:gd name="connsiteX16" fmla="*/ 3369742 w 6131297"/>
              <a:gd name="connsiteY16" fmla="*/ 1156193 h 1906239"/>
              <a:gd name="connsiteX17" fmla="*/ 3208010 w 6131297"/>
              <a:gd name="connsiteY17" fmla="*/ 1134111 h 1906239"/>
              <a:gd name="connsiteX18" fmla="*/ 3044750 w 6131297"/>
              <a:gd name="connsiteY18" fmla="*/ 1109208 h 1906239"/>
              <a:gd name="connsiteX19" fmla="*/ 2880185 w 6131297"/>
              <a:gd name="connsiteY19" fmla="*/ 1081384 h 1906239"/>
              <a:gd name="connsiteX20" fmla="*/ 2714540 w 6131297"/>
              <a:gd name="connsiteY20" fmla="*/ 1050540 h 1906239"/>
              <a:gd name="connsiteX21" fmla="*/ 2548038 w 6131297"/>
              <a:gd name="connsiteY21" fmla="*/ 1016574 h 1906239"/>
              <a:gd name="connsiteX22" fmla="*/ 2380903 w 6131297"/>
              <a:gd name="connsiteY22" fmla="*/ 979387 h 1906239"/>
              <a:gd name="connsiteX23" fmla="*/ 2213361 w 6131297"/>
              <a:gd name="connsiteY23" fmla="*/ 938879 h 1906239"/>
              <a:gd name="connsiteX24" fmla="*/ 2101550 w 6131297"/>
              <a:gd name="connsiteY24" fmla="*/ 909979 h 1906239"/>
              <a:gd name="connsiteX25" fmla="*/ 1989723 w 6131297"/>
              <a:gd name="connsiteY25" fmla="*/ 879529 h 1906239"/>
              <a:gd name="connsiteX26" fmla="*/ 1877947 w 6131297"/>
              <a:gd name="connsiteY26" fmla="*/ 847498 h 1906239"/>
              <a:gd name="connsiteX27" fmla="*/ 1766289 w 6131297"/>
              <a:gd name="connsiteY27" fmla="*/ 813859 h 1906239"/>
              <a:gd name="connsiteX28" fmla="*/ 1654815 w 6131297"/>
              <a:gd name="connsiteY28" fmla="*/ 778579 h 1906239"/>
              <a:gd name="connsiteX29" fmla="*/ 1543590 w 6131297"/>
              <a:gd name="connsiteY29" fmla="*/ 741631 h 1906239"/>
              <a:gd name="connsiteX30" fmla="*/ 1432683 w 6131297"/>
              <a:gd name="connsiteY30" fmla="*/ 702984 h 1906239"/>
              <a:gd name="connsiteX31" fmla="*/ 1322158 w 6131297"/>
              <a:gd name="connsiteY31" fmla="*/ 662609 h 1906239"/>
              <a:gd name="connsiteX32" fmla="*/ 1212083 w 6131297"/>
              <a:gd name="connsiteY32" fmla="*/ 620476 h 1906239"/>
              <a:gd name="connsiteX33" fmla="*/ 1102524 w 6131297"/>
              <a:gd name="connsiteY33" fmla="*/ 576556 h 1906239"/>
              <a:gd name="connsiteX34" fmla="*/ 993546 w 6131297"/>
              <a:gd name="connsiteY34" fmla="*/ 530818 h 1906239"/>
              <a:gd name="connsiteX35" fmla="*/ 885218 w 6131297"/>
              <a:gd name="connsiteY35" fmla="*/ 483233 h 1906239"/>
              <a:gd name="connsiteX36" fmla="*/ 831318 w 6131297"/>
              <a:gd name="connsiteY36" fmla="*/ 458739 h 1906239"/>
              <a:gd name="connsiteX37" fmla="*/ 777605 w 6131297"/>
              <a:gd name="connsiteY37" fmla="*/ 433772 h 1906239"/>
              <a:gd name="connsiteX38" fmla="*/ 724087 w 6131297"/>
              <a:gd name="connsiteY38" fmla="*/ 408328 h 1906239"/>
              <a:gd name="connsiteX39" fmla="*/ 670773 w 6131297"/>
              <a:gd name="connsiteY39" fmla="*/ 382404 h 1906239"/>
              <a:gd name="connsiteX40" fmla="*/ 617671 w 6131297"/>
              <a:gd name="connsiteY40" fmla="*/ 355996 h 1906239"/>
              <a:gd name="connsiteX41" fmla="*/ 564789 w 6131297"/>
              <a:gd name="connsiteY41" fmla="*/ 329100 h 1906239"/>
              <a:gd name="connsiteX42" fmla="*/ 512135 w 6131297"/>
              <a:gd name="connsiteY42" fmla="*/ 301713 h 1906239"/>
              <a:gd name="connsiteX43" fmla="*/ 459719 w 6131297"/>
              <a:gd name="connsiteY43" fmla="*/ 273831 h 1906239"/>
              <a:gd name="connsiteX44" fmla="*/ 407548 w 6131297"/>
              <a:gd name="connsiteY44" fmla="*/ 245450 h 1906239"/>
              <a:gd name="connsiteX45" fmla="*/ 355630 w 6131297"/>
              <a:gd name="connsiteY45" fmla="*/ 216566 h 1906239"/>
              <a:gd name="connsiteX46" fmla="*/ 303974 w 6131297"/>
              <a:gd name="connsiteY46" fmla="*/ 187177 h 1906239"/>
              <a:gd name="connsiteX47" fmla="*/ 252588 w 6131297"/>
              <a:gd name="connsiteY47" fmla="*/ 157277 h 1906239"/>
              <a:gd name="connsiteX48" fmla="*/ 201480 w 6131297"/>
              <a:gd name="connsiteY48" fmla="*/ 126864 h 1906239"/>
              <a:gd name="connsiteX49" fmla="*/ 150659 w 6131297"/>
              <a:gd name="connsiteY49" fmla="*/ 95933 h 1906239"/>
              <a:gd name="connsiteX50" fmla="*/ 100133 w 6131297"/>
              <a:gd name="connsiteY50" fmla="*/ 64481 h 1906239"/>
              <a:gd name="connsiteX51" fmla="*/ 49911 w 6131297"/>
              <a:gd name="connsiteY51" fmla="*/ 32505 h 1906239"/>
              <a:gd name="connsiteX52" fmla="*/ 0 w 6131297"/>
              <a:gd name="connsiteY52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565087 w 6131297"/>
              <a:gd name="connsiteY6" fmla="*/ 1842196 h 1906239"/>
              <a:gd name="connsiteX7" fmla="*/ 5045964 w 6131297"/>
              <a:gd name="connsiteY7" fmla="*/ 1899421 h 1906239"/>
              <a:gd name="connsiteX8" fmla="*/ 6131297 w 6131297"/>
              <a:gd name="connsiteY8" fmla="*/ 1906239 h 1906239"/>
              <a:gd name="connsiteX9" fmla="*/ 6131297 w 6131297"/>
              <a:gd name="connsiteY9" fmla="*/ 1244521 h 1906239"/>
              <a:gd name="connsiteX10" fmla="*/ 4719544 w 6131297"/>
              <a:gd name="connsiteY10" fmla="*/ 1244521 h 1906239"/>
              <a:gd name="connsiteX11" fmla="*/ 4534897 w 6131297"/>
              <a:gd name="connsiteY11" fmla="*/ 1242498 h 1906239"/>
              <a:gd name="connsiteX12" fmla="*/ 4344079 w 6131297"/>
              <a:gd name="connsiteY12" fmla="*/ 1237002 h 1906239"/>
              <a:gd name="connsiteX13" fmla="*/ 4147621 w 6131297"/>
              <a:gd name="connsiteY13" fmla="*/ 1227798 h 1906239"/>
              <a:gd name="connsiteX14" fmla="*/ 3946054 w 6131297"/>
              <a:gd name="connsiteY14" fmla="*/ 1214646 h 1906239"/>
              <a:gd name="connsiteX15" fmla="*/ 3739910 w 6131297"/>
              <a:gd name="connsiteY15" fmla="*/ 1197311 h 1906239"/>
              <a:gd name="connsiteX16" fmla="*/ 3529720 w 6131297"/>
              <a:gd name="connsiteY16" fmla="*/ 1175555 h 1906239"/>
              <a:gd name="connsiteX17" fmla="*/ 3369742 w 6131297"/>
              <a:gd name="connsiteY17" fmla="*/ 1156193 h 1906239"/>
              <a:gd name="connsiteX18" fmla="*/ 3208010 w 6131297"/>
              <a:gd name="connsiteY18" fmla="*/ 1134111 h 1906239"/>
              <a:gd name="connsiteX19" fmla="*/ 3044750 w 6131297"/>
              <a:gd name="connsiteY19" fmla="*/ 1109208 h 1906239"/>
              <a:gd name="connsiteX20" fmla="*/ 2880185 w 6131297"/>
              <a:gd name="connsiteY20" fmla="*/ 1081384 h 1906239"/>
              <a:gd name="connsiteX21" fmla="*/ 2714540 w 6131297"/>
              <a:gd name="connsiteY21" fmla="*/ 1050540 h 1906239"/>
              <a:gd name="connsiteX22" fmla="*/ 2548038 w 6131297"/>
              <a:gd name="connsiteY22" fmla="*/ 1016574 h 1906239"/>
              <a:gd name="connsiteX23" fmla="*/ 2380903 w 6131297"/>
              <a:gd name="connsiteY23" fmla="*/ 979387 h 1906239"/>
              <a:gd name="connsiteX24" fmla="*/ 2213361 w 6131297"/>
              <a:gd name="connsiteY24" fmla="*/ 938879 h 1906239"/>
              <a:gd name="connsiteX25" fmla="*/ 2101550 w 6131297"/>
              <a:gd name="connsiteY25" fmla="*/ 909979 h 1906239"/>
              <a:gd name="connsiteX26" fmla="*/ 1989723 w 6131297"/>
              <a:gd name="connsiteY26" fmla="*/ 879529 h 1906239"/>
              <a:gd name="connsiteX27" fmla="*/ 1877947 w 6131297"/>
              <a:gd name="connsiteY27" fmla="*/ 847498 h 1906239"/>
              <a:gd name="connsiteX28" fmla="*/ 1766289 w 6131297"/>
              <a:gd name="connsiteY28" fmla="*/ 813859 h 1906239"/>
              <a:gd name="connsiteX29" fmla="*/ 1654815 w 6131297"/>
              <a:gd name="connsiteY29" fmla="*/ 778579 h 1906239"/>
              <a:gd name="connsiteX30" fmla="*/ 1543590 w 6131297"/>
              <a:gd name="connsiteY30" fmla="*/ 741631 h 1906239"/>
              <a:gd name="connsiteX31" fmla="*/ 1432683 w 6131297"/>
              <a:gd name="connsiteY31" fmla="*/ 702984 h 1906239"/>
              <a:gd name="connsiteX32" fmla="*/ 1322158 w 6131297"/>
              <a:gd name="connsiteY32" fmla="*/ 662609 h 1906239"/>
              <a:gd name="connsiteX33" fmla="*/ 1212083 w 6131297"/>
              <a:gd name="connsiteY33" fmla="*/ 620476 h 1906239"/>
              <a:gd name="connsiteX34" fmla="*/ 1102524 w 6131297"/>
              <a:gd name="connsiteY34" fmla="*/ 576556 h 1906239"/>
              <a:gd name="connsiteX35" fmla="*/ 993546 w 6131297"/>
              <a:gd name="connsiteY35" fmla="*/ 530818 h 1906239"/>
              <a:gd name="connsiteX36" fmla="*/ 885218 w 6131297"/>
              <a:gd name="connsiteY36" fmla="*/ 483233 h 1906239"/>
              <a:gd name="connsiteX37" fmla="*/ 831318 w 6131297"/>
              <a:gd name="connsiteY37" fmla="*/ 458739 h 1906239"/>
              <a:gd name="connsiteX38" fmla="*/ 777605 w 6131297"/>
              <a:gd name="connsiteY38" fmla="*/ 433772 h 1906239"/>
              <a:gd name="connsiteX39" fmla="*/ 724087 w 6131297"/>
              <a:gd name="connsiteY39" fmla="*/ 408328 h 1906239"/>
              <a:gd name="connsiteX40" fmla="*/ 670773 w 6131297"/>
              <a:gd name="connsiteY40" fmla="*/ 382404 h 1906239"/>
              <a:gd name="connsiteX41" fmla="*/ 617671 w 6131297"/>
              <a:gd name="connsiteY41" fmla="*/ 355996 h 1906239"/>
              <a:gd name="connsiteX42" fmla="*/ 564789 w 6131297"/>
              <a:gd name="connsiteY42" fmla="*/ 329100 h 1906239"/>
              <a:gd name="connsiteX43" fmla="*/ 512135 w 6131297"/>
              <a:gd name="connsiteY43" fmla="*/ 301713 h 1906239"/>
              <a:gd name="connsiteX44" fmla="*/ 459719 w 6131297"/>
              <a:gd name="connsiteY44" fmla="*/ 273831 h 1906239"/>
              <a:gd name="connsiteX45" fmla="*/ 407548 w 6131297"/>
              <a:gd name="connsiteY45" fmla="*/ 245450 h 1906239"/>
              <a:gd name="connsiteX46" fmla="*/ 355630 w 6131297"/>
              <a:gd name="connsiteY46" fmla="*/ 216566 h 1906239"/>
              <a:gd name="connsiteX47" fmla="*/ 303974 w 6131297"/>
              <a:gd name="connsiteY47" fmla="*/ 187177 h 1906239"/>
              <a:gd name="connsiteX48" fmla="*/ 252588 w 6131297"/>
              <a:gd name="connsiteY48" fmla="*/ 157277 h 1906239"/>
              <a:gd name="connsiteX49" fmla="*/ 201480 w 6131297"/>
              <a:gd name="connsiteY49" fmla="*/ 126864 h 1906239"/>
              <a:gd name="connsiteX50" fmla="*/ 150659 w 6131297"/>
              <a:gd name="connsiteY50" fmla="*/ 95933 h 1906239"/>
              <a:gd name="connsiteX51" fmla="*/ 100133 w 6131297"/>
              <a:gd name="connsiteY51" fmla="*/ 64481 h 1906239"/>
              <a:gd name="connsiteX52" fmla="*/ 49911 w 6131297"/>
              <a:gd name="connsiteY52" fmla="*/ 32505 h 1906239"/>
              <a:gd name="connsiteX53" fmla="*/ 0 w 6131297"/>
              <a:gd name="connsiteY53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565087 w 6131297"/>
              <a:gd name="connsiteY6" fmla="*/ 1842196 h 1906239"/>
              <a:gd name="connsiteX7" fmla="*/ 4181327 w 6131297"/>
              <a:gd name="connsiteY7" fmla="*/ 1899421 h 1906239"/>
              <a:gd name="connsiteX8" fmla="*/ 5045964 w 6131297"/>
              <a:gd name="connsiteY8" fmla="*/ 1899421 h 1906239"/>
              <a:gd name="connsiteX9" fmla="*/ 6131297 w 6131297"/>
              <a:gd name="connsiteY9" fmla="*/ 1906239 h 1906239"/>
              <a:gd name="connsiteX10" fmla="*/ 6131297 w 6131297"/>
              <a:gd name="connsiteY10" fmla="*/ 1244521 h 1906239"/>
              <a:gd name="connsiteX11" fmla="*/ 4719544 w 6131297"/>
              <a:gd name="connsiteY11" fmla="*/ 1244521 h 1906239"/>
              <a:gd name="connsiteX12" fmla="*/ 4534897 w 6131297"/>
              <a:gd name="connsiteY12" fmla="*/ 1242498 h 1906239"/>
              <a:gd name="connsiteX13" fmla="*/ 4344079 w 6131297"/>
              <a:gd name="connsiteY13" fmla="*/ 1237002 h 1906239"/>
              <a:gd name="connsiteX14" fmla="*/ 4147621 w 6131297"/>
              <a:gd name="connsiteY14" fmla="*/ 1227798 h 1906239"/>
              <a:gd name="connsiteX15" fmla="*/ 3946054 w 6131297"/>
              <a:gd name="connsiteY15" fmla="*/ 1214646 h 1906239"/>
              <a:gd name="connsiteX16" fmla="*/ 3739910 w 6131297"/>
              <a:gd name="connsiteY16" fmla="*/ 1197311 h 1906239"/>
              <a:gd name="connsiteX17" fmla="*/ 3529720 w 6131297"/>
              <a:gd name="connsiteY17" fmla="*/ 1175555 h 1906239"/>
              <a:gd name="connsiteX18" fmla="*/ 3369742 w 6131297"/>
              <a:gd name="connsiteY18" fmla="*/ 1156193 h 1906239"/>
              <a:gd name="connsiteX19" fmla="*/ 3208010 w 6131297"/>
              <a:gd name="connsiteY19" fmla="*/ 1134111 h 1906239"/>
              <a:gd name="connsiteX20" fmla="*/ 3044750 w 6131297"/>
              <a:gd name="connsiteY20" fmla="*/ 1109208 h 1906239"/>
              <a:gd name="connsiteX21" fmla="*/ 2880185 w 6131297"/>
              <a:gd name="connsiteY21" fmla="*/ 1081384 h 1906239"/>
              <a:gd name="connsiteX22" fmla="*/ 2714540 w 6131297"/>
              <a:gd name="connsiteY22" fmla="*/ 1050540 h 1906239"/>
              <a:gd name="connsiteX23" fmla="*/ 2548038 w 6131297"/>
              <a:gd name="connsiteY23" fmla="*/ 1016574 h 1906239"/>
              <a:gd name="connsiteX24" fmla="*/ 2380903 w 6131297"/>
              <a:gd name="connsiteY24" fmla="*/ 979387 h 1906239"/>
              <a:gd name="connsiteX25" fmla="*/ 2213361 w 6131297"/>
              <a:gd name="connsiteY25" fmla="*/ 938879 h 1906239"/>
              <a:gd name="connsiteX26" fmla="*/ 2101550 w 6131297"/>
              <a:gd name="connsiteY26" fmla="*/ 909979 h 1906239"/>
              <a:gd name="connsiteX27" fmla="*/ 1989723 w 6131297"/>
              <a:gd name="connsiteY27" fmla="*/ 879529 h 1906239"/>
              <a:gd name="connsiteX28" fmla="*/ 1877947 w 6131297"/>
              <a:gd name="connsiteY28" fmla="*/ 847498 h 1906239"/>
              <a:gd name="connsiteX29" fmla="*/ 1766289 w 6131297"/>
              <a:gd name="connsiteY29" fmla="*/ 813859 h 1906239"/>
              <a:gd name="connsiteX30" fmla="*/ 1654815 w 6131297"/>
              <a:gd name="connsiteY30" fmla="*/ 778579 h 1906239"/>
              <a:gd name="connsiteX31" fmla="*/ 1543590 w 6131297"/>
              <a:gd name="connsiteY31" fmla="*/ 741631 h 1906239"/>
              <a:gd name="connsiteX32" fmla="*/ 1432683 w 6131297"/>
              <a:gd name="connsiteY32" fmla="*/ 702984 h 1906239"/>
              <a:gd name="connsiteX33" fmla="*/ 1322158 w 6131297"/>
              <a:gd name="connsiteY33" fmla="*/ 662609 h 1906239"/>
              <a:gd name="connsiteX34" fmla="*/ 1212083 w 6131297"/>
              <a:gd name="connsiteY34" fmla="*/ 620476 h 1906239"/>
              <a:gd name="connsiteX35" fmla="*/ 1102524 w 6131297"/>
              <a:gd name="connsiteY35" fmla="*/ 576556 h 1906239"/>
              <a:gd name="connsiteX36" fmla="*/ 993546 w 6131297"/>
              <a:gd name="connsiteY36" fmla="*/ 530818 h 1906239"/>
              <a:gd name="connsiteX37" fmla="*/ 885218 w 6131297"/>
              <a:gd name="connsiteY37" fmla="*/ 483233 h 1906239"/>
              <a:gd name="connsiteX38" fmla="*/ 831318 w 6131297"/>
              <a:gd name="connsiteY38" fmla="*/ 458739 h 1906239"/>
              <a:gd name="connsiteX39" fmla="*/ 777605 w 6131297"/>
              <a:gd name="connsiteY39" fmla="*/ 433772 h 1906239"/>
              <a:gd name="connsiteX40" fmla="*/ 724087 w 6131297"/>
              <a:gd name="connsiteY40" fmla="*/ 408328 h 1906239"/>
              <a:gd name="connsiteX41" fmla="*/ 670773 w 6131297"/>
              <a:gd name="connsiteY41" fmla="*/ 382404 h 1906239"/>
              <a:gd name="connsiteX42" fmla="*/ 617671 w 6131297"/>
              <a:gd name="connsiteY42" fmla="*/ 355996 h 1906239"/>
              <a:gd name="connsiteX43" fmla="*/ 564789 w 6131297"/>
              <a:gd name="connsiteY43" fmla="*/ 329100 h 1906239"/>
              <a:gd name="connsiteX44" fmla="*/ 512135 w 6131297"/>
              <a:gd name="connsiteY44" fmla="*/ 301713 h 1906239"/>
              <a:gd name="connsiteX45" fmla="*/ 459719 w 6131297"/>
              <a:gd name="connsiteY45" fmla="*/ 273831 h 1906239"/>
              <a:gd name="connsiteX46" fmla="*/ 407548 w 6131297"/>
              <a:gd name="connsiteY46" fmla="*/ 245450 h 1906239"/>
              <a:gd name="connsiteX47" fmla="*/ 355630 w 6131297"/>
              <a:gd name="connsiteY47" fmla="*/ 216566 h 1906239"/>
              <a:gd name="connsiteX48" fmla="*/ 303974 w 6131297"/>
              <a:gd name="connsiteY48" fmla="*/ 187177 h 1906239"/>
              <a:gd name="connsiteX49" fmla="*/ 252588 w 6131297"/>
              <a:gd name="connsiteY49" fmla="*/ 157277 h 1906239"/>
              <a:gd name="connsiteX50" fmla="*/ 201480 w 6131297"/>
              <a:gd name="connsiteY50" fmla="*/ 126864 h 1906239"/>
              <a:gd name="connsiteX51" fmla="*/ 150659 w 6131297"/>
              <a:gd name="connsiteY51" fmla="*/ 95933 h 1906239"/>
              <a:gd name="connsiteX52" fmla="*/ 100133 w 6131297"/>
              <a:gd name="connsiteY52" fmla="*/ 64481 h 1906239"/>
              <a:gd name="connsiteX53" fmla="*/ 49911 w 6131297"/>
              <a:gd name="connsiteY53" fmla="*/ 32505 h 1906239"/>
              <a:gd name="connsiteX54" fmla="*/ 0 w 6131297"/>
              <a:gd name="connsiteY54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565087 w 6131297"/>
              <a:gd name="connsiteY6" fmla="*/ 1842196 h 1906239"/>
              <a:gd name="connsiteX7" fmla="*/ 3795662 w 6131297"/>
              <a:gd name="connsiteY7" fmla="*/ 1893201 h 1906239"/>
              <a:gd name="connsiteX8" fmla="*/ 4181327 w 6131297"/>
              <a:gd name="connsiteY8" fmla="*/ 1899421 h 1906239"/>
              <a:gd name="connsiteX9" fmla="*/ 5045964 w 6131297"/>
              <a:gd name="connsiteY9" fmla="*/ 1899421 h 1906239"/>
              <a:gd name="connsiteX10" fmla="*/ 6131297 w 6131297"/>
              <a:gd name="connsiteY10" fmla="*/ 1906239 h 1906239"/>
              <a:gd name="connsiteX11" fmla="*/ 6131297 w 6131297"/>
              <a:gd name="connsiteY11" fmla="*/ 1244521 h 1906239"/>
              <a:gd name="connsiteX12" fmla="*/ 4719544 w 6131297"/>
              <a:gd name="connsiteY12" fmla="*/ 1244521 h 1906239"/>
              <a:gd name="connsiteX13" fmla="*/ 4534897 w 6131297"/>
              <a:gd name="connsiteY13" fmla="*/ 1242498 h 1906239"/>
              <a:gd name="connsiteX14" fmla="*/ 4344079 w 6131297"/>
              <a:gd name="connsiteY14" fmla="*/ 1237002 h 1906239"/>
              <a:gd name="connsiteX15" fmla="*/ 4147621 w 6131297"/>
              <a:gd name="connsiteY15" fmla="*/ 1227798 h 1906239"/>
              <a:gd name="connsiteX16" fmla="*/ 3946054 w 6131297"/>
              <a:gd name="connsiteY16" fmla="*/ 1214646 h 1906239"/>
              <a:gd name="connsiteX17" fmla="*/ 3739910 w 6131297"/>
              <a:gd name="connsiteY17" fmla="*/ 1197311 h 1906239"/>
              <a:gd name="connsiteX18" fmla="*/ 3529720 w 6131297"/>
              <a:gd name="connsiteY18" fmla="*/ 1175555 h 1906239"/>
              <a:gd name="connsiteX19" fmla="*/ 3369742 w 6131297"/>
              <a:gd name="connsiteY19" fmla="*/ 1156193 h 1906239"/>
              <a:gd name="connsiteX20" fmla="*/ 3208010 w 6131297"/>
              <a:gd name="connsiteY20" fmla="*/ 1134111 h 1906239"/>
              <a:gd name="connsiteX21" fmla="*/ 3044750 w 6131297"/>
              <a:gd name="connsiteY21" fmla="*/ 1109208 h 1906239"/>
              <a:gd name="connsiteX22" fmla="*/ 2880185 w 6131297"/>
              <a:gd name="connsiteY22" fmla="*/ 1081384 h 1906239"/>
              <a:gd name="connsiteX23" fmla="*/ 2714540 w 6131297"/>
              <a:gd name="connsiteY23" fmla="*/ 1050540 h 1906239"/>
              <a:gd name="connsiteX24" fmla="*/ 2548038 w 6131297"/>
              <a:gd name="connsiteY24" fmla="*/ 1016574 h 1906239"/>
              <a:gd name="connsiteX25" fmla="*/ 2380903 w 6131297"/>
              <a:gd name="connsiteY25" fmla="*/ 979387 h 1906239"/>
              <a:gd name="connsiteX26" fmla="*/ 2213361 w 6131297"/>
              <a:gd name="connsiteY26" fmla="*/ 938879 h 1906239"/>
              <a:gd name="connsiteX27" fmla="*/ 2101550 w 6131297"/>
              <a:gd name="connsiteY27" fmla="*/ 909979 h 1906239"/>
              <a:gd name="connsiteX28" fmla="*/ 1989723 w 6131297"/>
              <a:gd name="connsiteY28" fmla="*/ 879529 h 1906239"/>
              <a:gd name="connsiteX29" fmla="*/ 1877947 w 6131297"/>
              <a:gd name="connsiteY29" fmla="*/ 847498 h 1906239"/>
              <a:gd name="connsiteX30" fmla="*/ 1766289 w 6131297"/>
              <a:gd name="connsiteY30" fmla="*/ 813859 h 1906239"/>
              <a:gd name="connsiteX31" fmla="*/ 1654815 w 6131297"/>
              <a:gd name="connsiteY31" fmla="*/ 778579 h 1906239"/>
              <a:gd name="connsiteX32" fmla="*/ 1543590 w 6131297"/>
              <a:gd name="connsiteY32" fmla="*/ 741631 h 1906239"/>
              <a:gd name="connsiteX33" fmla="*/ 1432683 w 6131297"/>
              <a:gd name="connsiteY33" fmla="*/ 702984 h 1906239"/>
              <a:gd name="connsiteX34" fmla="*/ 1322158 w 6131297"/>
              <a:gd name="connsiteY34" fmla="*/ 662609 h 1906239"/>
              <a:gd name="connsiteX35" fmla="*/ 1212083 w 6131297"/>
              <a:gd name="connsiteY35" fmla="*/ 620476 h 1906239"/>
              <a:gd name="connsiteX36" fmla="*/ 1102524 w 6131297"/>
              <a:gd name="connsiteY36" fmla="*/ 576556 h 1906239"/>
              <a:gd name="connsiteX37" fmla="*/ 993546 w 6131297"/>
              <a:gd name="connsiteY37" fmla="*/ 530818 h 1906239"/>
              <a:gd name="connsiteX38" fmla="*/ 885218 w 6131297"/>
              <a:gd name="connsiteY38" fmla="*/ 483233 h 1906239"/>
              <a:gd name="connsiteX39" fmla="*/ 831318 w 6131297"/>
              <a:gd name="connsiteY39" fmla="*/ 458739 h 1906239"/>
              <a:gd name="connsiteX40" fmla="*/ 777605 w 6131297"/>
              <a:gd name="connsiteY40" fmla="*/ 433772 h 1906239"/>
              <a:gd name="connsiteX41" fmla="*/ 724087 w 6131297"/>
              <a:gd name="connsiteY41" fmla="*/ 408328 h 1906239"/>
              <a:gd name="connsiteX42" fmla="*/ 670773 w 6131297"/>
              <a:gd name="connsiteY42" fmla="*/ 382404 h 1906239"/>
              <a:gd name="connsiteX43" fmla="*/ 617671 w 6131297"/>
              <a:gd name="connsiteY43" fmla="*/ 355996 h 1906239"/>
              <a:gd name="connsiteX44" fmla="*/ 564789 w 6131297"/>
              <a:gd name="connsiteY44" fmla="*/ 329100 h 1906239"/>
              <a:gd name="connsiteX45" fmla="*/ 512135 w 6131297"/>
              <a:gd name="connsiteY45" fmla="*/ 301713 h 1906239"/>
              <a:gd name="connsiteX46" fmla="*/ 459719 w 6131297"/>
              <a:gd name="connsiteY46" fmla="*/ 273831 h 1906239"/>
              <a:gd name="connsiteX47" fmla="*/ 407548 w 6131297"/>
              <a:gd name="connsiteY47" fmla="*/ 245450 h 1906239"/>
              <a:gd name="connsiteX48" fmla="*/ 355630 w 6131297"/>
              <a:gd name="connsiteY48" fmla="*/ 216566 h 1906239"/>
              <a:gd name="connsiteX49" fmla="*/ 303974 w 6131297"/>
              <a:gd name="connsiteY49" fmla="*/ 187177 h 1906239"/>
              <a:gd name="connsiteX50" fmla="*/ 252588 w 6131297"/>
              <a:gd name="connsiteY50" fmla="*/ 157277 h 1906239"/>
              <a:gd name="connsiteX51" fmla="*/ 201480 w 6131297"/>
              <a:gd name="connsiteY51" fmla="*/ 126864 h 1906239"/>
              <a:gd name="connsiteX52" fmla="*/ 150659 w 6131297"/>
              <a:gd name="connsiteY52" fmla="*/ 95933 h 1906239"/>
              <a:gd name="connsiteX53" fmla="*/ 100133 w 6131297"/>
              <a:gd name="connsiteY53" fmla="*/ 64481 h 1906239"/>
              <a:gd name="connsiteX54" fmla="*/ 49911 w 6131297"/>
              <a:gd name="connsiteY54" fmla="*/ 32505 h 1906239"/>
              <a:gd name="connsiteX55" fmla="*/ 0 w 6131297"/>
              <a:gd name="connsiteY55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341152 w 6131297"/>
              <a:gd name="connsiteY6" fmla="*/ 1823535 h 1906239"/>
              <a:gd name="connsiteX7" fmla="*/ 3795662 w 6131297"/>
              <a:gd name="connsiteY7" fmla="*/ 1893201 h 1906239"/>
              <a:gd name="connsiteX8" fmla="*/ 4181327 w 6131297"/>
              <a:gd name="connsiteY8" fmla="*/ 1899421 h 1906239"/>
              <a:gd name="connsiteX9" fmla="*/ 5045964 w 6131297"/>
              <a:gd name="connsiteY9" fmla="*/ 1899421 h 1906239"/>
              <a:gd name="connsiteX10" fmla="*/ 6131297 w 6131297"/>
              <a:gd name="connsiteY10" fmla="*/ 1906239 h 1906239"/>
              <a:gd name="connsiteX11" fmla="*/ 6131297 w 6131297"/>
              <a:gd name="connsiteY11" fmla="*/ 1244521 h 1906239"/>
              <a:gd name="connsiteX12" fmla="*/ 4719544 w 6131297"/>
              <a:gd name="connsiteY12" fmla="*/ 1244521 h 1906239"/>
              <a:gd name="connsiteX13" fmla="*/ 4534897 w 6131297"/>
              <a:gd name="connsiteY13" fmla="*/ 1242498 h 1906239"/>
              <a:gd name="connsiteX14" fmla="*/ 4344079 w 6131297"/>
              <a:gd name="connsiteY14" fmla="*/ 1237002 h 1906239"/>
              <a:gd name="connsiteX15" fmla="*/ 4147621 w 6131297"/>
              <a:gd name="connsiteY15" fmla="*/ 1227798 h 1906239"/>
              <a:gd name="connsiteX16" fmla="*/ 3946054 w 6131297"/>
              <a:gd name="connsiteY16" fmla="*/ 1214646 h 1906239"/>
              <a:gd name="connsiteX17" fmla="*/ 3739910 w 6131297"/>
              <a:gd name="connsiteY17" fmla="*/ 1197311 h 1906239"/>
              <a:gd name="connsiteX18" fmla="*/ 3529720 w 6131297"/>
              <a:gd name="connsiteY18" fmla="*/ 1175555 h 1906239"/>
              <a:gd name="connsiteX19" fmla="*/ 3369742 w 6131297"/>
              <a:gd name="connsiteY19" fmla="*/ 1156193 h 1906239"/>
              <a:gd name="connsiteX20" fmla="*/ 3208010 w 6131297"/>
              <a:gd name="connsiteY20" fmla="*/ 1134111 h 1906239"/>
              <a:gd name="connsiteX21" fmla="*/ 3044750 w 6131297"/>
              <a:gd name="connsiteY21" fmla="*/ 1109208 h 1906239"/>
              <a:gd name="connsiteX22" fmla="*/ 2880185 w 6131297"/>
              <a:gd name="connsiteY22" fmla="*/ 1081384 h 1906239"/>
              <a:gd name="connsiteX23" fmla="*/ 2714540 w 6131297"/>
              <a:gd name="connsiteY23" fmla="*/ 1050540 h 1906239"/>
              <a:gd name="connsiteX24" fmla="*/ 2548038 w 6131297"/>
              <a:gd name="connsiteY24" fmla="*/ 1016574 h 1906239"/>
              <a:gd name="connsiteX25" fmla="*/ 2380903 w 6131297"/>
              <a:gd name="connsiteY25" fmla="*/ 979387 h 1906239"/>
              <a:gd name="connsiteX26" fmla="*/ 2213361 w 6131297"/>
              <a:gd name="connsiteY26" fmla="*/ 938879 h 1906239"/>
              <a:gd name="connsiteX27" fmla="*/ 2101550 w 6131297"/>
              <a:gd name="connsiteY27" fmla="*/ 909979 h 1906239"/>
              <a:gd name="connsiteX28" fmla="*/ 1989723 w 6131297"/>
              <a:gd name="connsiteY28" fmla="*/ 879529 h 1906239"/>
              <a:gd name="connsiteX29" fmla="*/ 1877947 w 6131297"/>
              <a:gd name="connsiteY29" fmla="*/ 847498 h 1906239"/>
              <a:gd name="connsiteX30" fmla="*/ 1766289 w 6131297"/>
              <a:gd name="connsiteY30" fmla="*/ 813859 h 1906239"/>
              <a:gd name="connsiteX31" fmla="*/ 1654815 w 6131297"/>
              <a:gd name="connsiteY31" fmla="*/ 778579 h 1906239"/>
              <a:gd name="connsiteX32" fmla="*/ 1543590 w 6131297"/>
              <a:gd name="connsiteY32" fmla="*/ 741631 h 1906239"/>
              <a:gd name="connsiteX33" fmla="*/ 1432683 w 6131297"/>
              <a:gd name="connsiteY33" fmla="*/ 702984 h 1906239"/>
              <a:gd name="connsiteX34" fmla="*/ 1322158 w 6131297"/>
              <a:gd name="connsiteY34" fmla="*/ 662609 h 1906239"/>
              <a:gd name="connsiteX35" fmla="*/ 1212083 w 6131297"/>
              <a:gd name="connsiteY35" fmla="*/ 620476 h 1906239"/>
              <a:gd name="connsiteX36" fmla="*/ 1102524 w 6131297"/>
              <a:gd name="connsiteY36" fmla="*/ 576556 h 1906239"/>
              <a:gd name="connsiteX37" fmla="*/ 993546 w 6131297"/>
              <a:gd name="connsiteY37" fmla="*/ 530818 h 1906239"/>
              <a:gd name="connsiteX38" fmla="*/ 885218 w 6131297"/>
              <a:gd name="connsiteY38" fmla="*/ 483233 h 1906239"/>
              <a:gd name="connsiteX39" fmla="*/ 831318 w 6131297"/>
              <a:gd name="connsiteY39" fmla="*/ 458739 h 1906239"/>
              <a:gd name="connsiteX40" fmla="*/ 777605 w 6131297"/>
              <a:gd name="connsiteY40" fmla="*/ 433772 h 1906239"/>
              <a:gd name="connsiteX41" fmla="*/ 724087 w 6131297"/>
              <a:gd name="connsiteY41" fmla="*/ 408328 h 1906239"/>
              <a:gd name="connsiteX42" fmla="*/ 670773 w 6131297"/>
              <a:gd name="connsiteY42" fmla="*/ 382404 h 1906239"/>
              <a:gd name="connsiteX43" fmla="*/ 617671 w 6131297"/>
              <a:gd name="connsiteY43" fmla="*/ 355996 h 1906239"/>
              <a:gd name="connsiteX44" fmla="*/ 564789 w 6131297"/>
              <a:gd name="connsiteY44" fmla="*/ 329100 h 1906239"/>
              <a:gd name="connsiteX45" fmla="*/ 512135 w 6131297"/>
              <a:gd name="connsiteY45" fmla="*/ 301713 h 1906239"/>
              <a:gd name="connsiteX46" fmla="*/ 459719 w 6131297"/>
              <a:gd name="connsiteY46" fmla="*/ 273831 h 1906239"/>
              <a:gd name="connsiteX47" fmla="*/ 407548 w 6131297"/>
              <a:gd name="connsiteY47" fmla="*/ 245450 h 1906239"/>
              <a:gd name="connsiteX48" fmla="*/ 355630 w 6131297"/>
              <a:gd name="connsiteY48" fmla="*/ 216566 h 1906239"/>
              <a:gd name="connsiteX49" fmla="*/ 303974 w 6131297"/>
              <a:gd name="connsiteY49" fmla="*/ 187177 h 1906239"/>
              <a:gd name="connsiteX50" fmla="*/ 252588 w 6131297"/>
              <a:gd name="connsiteY50" fmla="*/ 157277 h 1906239"/>
              <a:gd name="connsiteX51" fmla="*/ 201480 w 6131297"/>
              <a:gd name="connsiteY51" fmla="*/ 126864 h 1906239"/>
              <a:gd name="connsiteX52" fmla="*/ 150659 w 6131297"/>
              <a:gd name="connsiteY52" fmla="*/ 95933 h 1906239"/>
              <a:gd name="connsiteX53" fmla="*/ 100133 w 6131297"/>
              <a:gd name="connsiteY53" fmla="*/ 64481 h 1906239"/>
              <a:gd name="connsiteX54" fmla="*/ 49911 w 6131297"/>
              <a:gd name="connsiteY54" fmla="*/ 32505 h 1906239"/>
              <a:gd name="connsiteX55" fmla="*/ 0 w 6131297"/>
              <a:gd name="connsiteY55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341152 w 6131297"/>
              <a:gd name="connsiteY6" fmla="*/ 1823535 h 1906239"/>
              <a:gd name="connsiteX7" fmla="*/ 3795662 w 6131297"/>
              <a:gd name="connsiteY7" fmla="*/ 1893201 h 1906239"/>
              <a:gd name="connsiteX8" fmla="*/ 4181327 w 6131297"/>
              <a:gd name="connsiteY8" fmla="*/ 1899421 h 1906239"/>
              <a:gd name="connsiteX9" fmla="*/ 4193768 w 6131297"/>
              <a:gd name="connsiteY9" fmla="*/ 1899421 h 1906239"/>
              <a:gd name="connsiteX10" fmla="*/ 5045964 w 6131297"/>
              <a:gd name="connsiteY10" fmla="*/ 1899421 h 1906239"/>
              <a:gd name="connsiteX11" fmla="*/ 6131297 w 6131297"/>
              <a:gd name="connsiteY11" fmla="*/ 1906239 h 1906239"/>
              <a:gd name="connsiteX12" fmla="*/ 6131297 w 6131297"/>
              <a:gd name="connsiteY12" fmla="*/ 1244521 h 1906239"/>
              <a:gd name="connsiteX13" fmla="*/ 4719544 w 6131297"/>
              <a:gd name="connsiteY13" fmla="*/ 1244521 h 1906239"/>
              <a:gd name="connsiteX14" fmla="*/ 4534897 w 6131297"/>
              <a:gd name="connsiteY14" fmla="*/ 1242498 h 1906239"/>
              <a:gd name="connsiteX15" fmla="*/ 4344079 w 6131297"/>
              <a:gd name="connsiteY15" fmla="*/ 1237002 h 1906239"/>
              <a:gd name="connsiteX16" fmla="*/ 4147621 w 6131297"/>
              <a:gd name="connsiteY16" fmla="*/ 1227798 h 1906239"/>
              <a:gd name="connsiteX17" fmla="*/ 3946054 w 6131297"/>
              <a:gd name="connsiteY17" fmla="*/ 1214646 h 1906239"/>
              <a:gd name="connsiteX18" fmla="*/ 3739910 w 6131297"/>
              <a:gd name="connsiteY18" fmla="*/ 1197311 h 1906239"/>
              <a:gd name="connsiteX19" fmla="*/ 3529720 w 6131297"/>
              <a:gd name="connsiteY19" fmla="*/ 1175555 h 1906239"/>
              <a:gd name="connsiteX20" fmla="*/ 3369742 w 6131297"/>
              <a:gd name="connsiteY20" fmla="*/ 1156193 h 1906239"/>
              <a:gd name="connsiteX21" fmla="*/ 3208010 w 6131297"/>
              <a:gd name="connsiteY21" fmla="*/ 1134111 h 1906239"/>
              <a:gd name="connsiteX22" fmla="*/ 3044750 w 6131297"/>
              <a:gd name="connsiteY22" fmla="*/ 1109208 h 1906239"/>
              <a:gd name="connsiteX23" fmla="*/ 2880185 w 6131297"/>
              <a:gd name="connsiteY23" fmla="*/ 1081384 h 1906239"/>
              <a:gd name="connsiteX24" fmla="*/ 2714540 w 6131297"/>
              <a:gd name="connsiteY24" fmla="*/ 1050540 h 1906239"/>
              <a:gd name="connsiteX25" fmla="*/ 2548038 w 6131297"/>
              <a:gd name="connsiteY25" fmla="*/ 1016574 h 1906239"/>
              <a:gd name="connsiteX26" fmla="*/ 2380903 w 6131297"/>
              <a:gd name="connsiteY26" fmla="*/ 979387 h 1906239"/>
              <a:gd name="connsiteX27" fmla="*/ 2213361 w 6131297"/>
              <a:gd name="connsiteY27" fmla="*/ 938879 h 1906239"/>
              <a:gd name="connsiteX28" fmla="*/ 2101550 w 6131297"/>
              <a:gd name="connsiteY28" fmla="*/ 909979 h 1906239"/>
              <a:gd name="connsiteX29" fmla="*/ 1989723 w 6131297"/>
              <a:gd name="connsiteY29" fmla="*/ 879529 h 1906239"/>
              <a:gd name="connsiteX30" fmla="*/ 1877947 w 6131297"/>
              <a:gd name="connsiteY30" fmla="*/ 847498 h 1906239"/>
              <a:gd name="connsiteX31" fmla="*/ 1766289 w 6131297"/>
              <a:gd name="connsiteY31" fmla="*/ 813859 h 1906239"/>
              <a:gd name="connsiteX32" fmla="*/ 1654815 w 6131297"/>
              <a:gd name="connsiteY32" fmla="*/ 778579 h 1906239"/>
              <a:gd name="connsiteX33" fmla="*/ 1543590 w 6131297"/>
              <a:gd name="connsiteY33" fmla="*/ 741631 h 1906239"/>
              <a:gd name="connsiteX34" fmla="*/ 1432683 w 6131297"/>
              <a:gd name="connsiteY34" fmla="*/ 702984 h 1906239"/>
              <a:gd name="connsiteX35" fmla="*/ 1322158 w 6131297"/>
              <a:gd name="connsiteY35" fmla="*/ 662609 h 1906239"/>
              <a:gd name="connsiteX36" fmla="*/ 1212083 w 6131297"/>
              <a:gd name="connsiteY36" fmla="*/ 620476 h 1906239"/>
              <a:gd name="connsiteX37" fmla="*/ 1102524 w 6131297"/>
              <a:gd name="connsiteY37" fmla="*/ 576556 h 1906239"/>
              <a:gd name="connsiteX38" fmla="*/ 993546 w 6131297"/>
              <a:gd name="connsiteY38" fmla="*/ 530818 h 1906239"/>
              <a:gd name="connsiteX39" fmla="*/ 885218 w 6131297"/>
              <a:gd name="connsiteY39" fmla="*/ 483233 h 1906239"/>
              <a:gd name="connsiteX40" fmla="*/ 831318 w 6131297"/>
              <a:gd name="connsiteY40" fmla="*/ 458739 h 1906239"/>
              <a:gd name="connsiteX41" fmla="*/ 777605 w 6131297"/>
              <a:gd name="connsiteY41" fmla="*/ 433772 h 1906239"/>
              <a:gd name="connsiteX42" fmla="*/ 724087 w 6131297"/>
              <a:gd name="connsiteY42" fmla="*/ 408328 h 1906239"/>
              <a:gd name="connsiteX43" fmla="*/ 670773 w 6131297"/>
              <a:gd name="connsiteY43" fmla="*/ 382404 h 1906239"/>
              <a:gd name="connsiteX44" fmla="*/ 617671 w 6131297"/>
              <a:gd name="connsiteY44" fmla="*/ 355996 h 1906239"/>
              <a:gd name="connsiteX45" fmla="*/ 564789 w 6131297"/>
              <a:gd name="connsiteY45" fmla="*/ 329100 h 1906239"/>
              <a:gd name="connsiteX46" fmla="*/ 512135 w 6131297"/>
              <a:gd name="connsiteY46" fmla="*/ 301713 h 1906239"/>
              <a:gd name="connsiteX47" fmla="*/ 459719 w 6131297"/>
              <a:gd name="connsiteY47" fmla="*/ 273831 h 1906239"/>
              <a:gd name="connsiteX48" fmla="*/ 407548 w 6131297"/>
              <a:gd name="connsiteY48" fmla="*/ 245450 h 1906239"/>
              <a:gd name="connsiteX49" fmla="*/ 355630 w 6131297"/>
              <a:gd name="connsiteY49" fmla="*/ 216566 h 1906239"/>
              <a:gd name="connsiteX50" fmla="*/ 303974 w 6131297"/>
              <a:gd name="connsiteY50" fmla="*/ 187177 h 1906239"/>
              <a:gd name="connsiteX51" fmla="*/ 252588 w 6131297"/>
              <a:gd name="connsiteY51" fmla="*/ 157277 h 1906239"/>
              <a:gd name="connsiteX52" fmla="*/ 201480 w 6131297"/>
              <a:gd name="connsiteY52" fmla="*/ 126864 h 1906239"/>
              <a:gd name="connsiteX53" fmla="*/ 150659 w 6131297"/>
              <a:gd name="connsiteY53" fmla="*/ 95933 h 1906239"/>
              <a:gd name="connsiteX54" fmla="*/ 100133 w 6131297"/>
              <a:gd name="connsiteY54" fmla="*/ 64481 h 1906239"/>
              <a:gd name="connsiteX55" fmla="*/ 49911 w 6131297"/>
              <a:gd name="connsiteY55" fmla="*/ 32505 h 1906239"/>
              <a:gd name="connsiteX56" fmla="*/ 0 w 6131297"/>
              <a:gd name="connsiteY56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24303"/>
              <a:gd name="connsiteX1" fmla="*/ 446832 w 6131297"/>
              <a:gd name="connsiteY1" fmla="*/ 469091 h 1924303"/>
              <a:gd name="connsiteX2" fmla="*/ 1089785 w 6131297"/>
              <a:gd name="connsiteY2" fmla="*/ 966360 h 1924303"/>
              <a:gd name="connsiteX3" fmla="*/ 1673464 w 6131297"/>
              <a:gd name="connsiteY3" fmla="*/ 1316459 h 1924303"/>
              <a:gd name="connsiteX4" fmla="*/ 2022846 w 6131297"/>
              <a:gd name="connsiteY4" fmla="*/ 1457773 h 1924303"/>
              <a:gd name="connsiteX5" fmla="*/ 2414732 w 6131297"/>
              <a:gd name="connsiteY5" fmla="*/ 1594621 h 1924303"/>
              <a:gd name="connsiteX6" fmla="*/ 3341152 w 6131297"/>
              <a:gd name="connsiteY6" fmla="*/ 1823535 h 1924303"/>
              <a:gd name="connsiteX7" fmla="*/ 3795662 w 6131297"/>
              <a:gd name="connsiteY7" fmla="*/ 1893201 h 1924303"/>
              <a:gd name="connsiteX8" fmla="*/ 4181327 w 6131297"/>
              <a:gd name="connsiteY8" fmla="*/ 1899421 h 1924303"/>
              <a:gd name="connsiteX9" fmla="*/ 4193768 w 6131297"/>
              <a:gd name="connsiteY9" fmla="*/ 1899421 h 1924303"/>
              <a:gd name="connsiteX10" fmla="*/ 4989981 w 6131297"/>
              <a:gd name="connsiteY10" fmla="*/ 1924303 h 1924303"/>
              <a:gd name="connsiteX11" fmla="*/ 6131297 w 6131297"/>
              <a:gd name="connsiteY11" fmla="*/ 1906239 h 1924303"/>
              <a:gd name="connsiteX12" fmla="*/ 6131297 w 6131297"/>
              <a:gd name="connsiteY12" fmla="*/ 1244521 h 1924303"/>
              <a:gd name="connsiteX13" fmla="*/ 4719544 w 6131297"/>
              <a:gd name="connsiteY13" fmla="*/ 1244521 h 1924303"/>
              <a:gd name="connsiteX14" fmla="*/ 4534897 w 6131297"/>
              <a:gd name="connsiteY14" fmla="*/ 1242498 h 1924303"/>
              <a:gd name="connsiteX15" fmla="*/ 4344079 w 6131297"/>
              <a:gd name="connsiteY15" fmla="*/ 1237002 h 1924303"/>
              <a:gd name="connsiteX16" fmla="*/ 4147621 w 6131297"/>
              <a:gd name="connsiteY16" fmla="*/ 1227798 h 1924303"/>
              <a:gd name="connsiteX17" fmla="*/ 3946054 w 6131297"/>
              <a:gd name="connsiteY17" fmla="*/ 1214646 h 1924303"/>
              <a:gd name="connsiteX18" fmla="*/ 3739910 w 6131297"/>
              <a:gd name="connsiteY18" fmla="*/ 1197311 h 1924303"/>
              <a:gd name="connsiteX19" fmla="*/ 3529720 w 6131297"/>
              <a:gd name="connsiteY19" fmla="*/ 1175555 h 1924303"/>
              <a:gd name="connsiteX20" fmla="*/ 3369742 w 6131297"/>
              <a:gd name="connsiteY20" fmla="*/ 1156193 h 1924303"/>
              <a:gd name="connsiteX21" fmla="*/ 3208010 w 6131297"/>
              <a:gd name="connsiteY21" fmla="*/ 1134111 h 1924303"/>
              <a:gd name="connsiteX22" fmla="*/ 3044750 w 6131297"/>
              <a:gd name="connsiteY22" fmla="*/ 1109208 h 1924303"/>
              <a:gd name="connsiteX23" fmla="*/ 2880185 w 6131297"/>
              <a:gd name="connsiteY23" fmla="*/ 1081384 h 1924303"/>
              <a:gd name="connsiteX24" fmla="*/ 2714540 w 6131297"/>
              <a:gd name="connsiteY24" fmla="*/ 1050540 h 1924303"/>
              <a:gd name="connsiteX25" fmla="*/ 2548038 w 6131297"/>
              <a:gd name="connsiteY25" fmla="*/ 1016574 h 1924303"/>
              <a:gd name="connsiteX26" fmla="*/ 2380903 w 6131297"/>
              <a:gd name="connsiteY26" fmla="*/ 979387 h 1924303"/>
              <a:gd name="connsiteX27" fmla="*/ 2213361 w 6131297"/>
              <a:gd name="connsiteY27" fmla="*/ 938879 h 1924303"/>
              <a:gd name="connsiteX28" fmla="*/ 2101550 w 6131297"/>
              <a:gd name="connsiteY28" fmla="*/ 909979 h 1924303"/>
              <a:gd name="connsiteX29" fmla="*/ 1989723 w 6131297"/>
              <a:gd name="connsiteY29" fmla="*/ 879529 h 1924303"/>
              <a:gd name="connsiteX30" fmla="*/ 1877947 w 6131297"/>
              <a:gd name="connsiteY30" fmla="*/ 847498 h 1924303"/>
              <a:gd name="connsiteX31" fmla="*/ 1766289 w 6131297"/>
              <a:gd name="connsiteY31" fmla="*/ 813859 h 1924303"/>
              <a:gd name="connsiteX32" fmla="*/ 1654815 w 6131297"/>
              <a:gd name="connsiteY32" fmla="*/ 778579 h 1924303"/>
              <a:gd name="connsiteX33" fmla="*/ 1543590 w 6131297"/>
              <a:gd name="connsiteY33" fmla="*/ 741631 h 1924303"/>
              <a:gd name="connsiteX34" fmla="*/ 1432683 w 6131297"/>
              <a:gd name="connsiteY34" fmla="*/ 702984 h 1924303"/>
              <a:gd name="connsiteX35" fmla="*/ 1322158 w 6131297"/>
              <a:gd name="connsiteY35" fmla="*/ 662609 h 1924303"/>
              <a:gd name="connsiteX36" fmla="*/ 1212083 w 6131297"/>
              <a:gd name="connsiteY36" fmla="*/ 620476 h 1924303"/>
              <a:gd name="connsiteX37" fmla="*/ 1102524 w 6131297"/>
              <a:gd name="connsiteY37" fmla="*/ 576556 h 1924303"/>
              <a:gd name="connsiteX38" fmla="*/ 993546 w 6131297"/>
              <a:gd name="connsiteY38" fmla="*/ 530818 h 1924303"/>
              <a:gd name="connsiteX39" fmla="*/ 885218 w 6131297"/>
              <a:gd name="connsiteY39" fmla="*/ 483233 h 1924303"/>
              <a:gd name="connsiteX40" fmla="*/ 831318 w 6131297"/>
              <a:gd name="connsiteY40" fmla="*/ 458739 h 1924303"/>
              <a:gd name="connsiteX41" fmla="*/ 777605 w 6131297"/>
              <a:gd name="connsiteY41" fmla="*/ 433772 h 1924303"/>
              <a:gd name="connsiteX42" fmla="*/ 724087 w 6131297"/>
              <a:gd name="connsiteY42" fmla="*/ 408328 h 1924303"/>
              <a:gd name="connsiteX43" fmla="*/ 670773 w 6131297"/>
              <a:gd name="connsiteY43" fmla="*/ 382404 h 1924303"/>
              <a:gd name="connsiteX44" fmla="*/ 617671 w 6131297"/>
              <a:gd name="connsiteY44" fmla="*/ 355996 h 1924303"/>
              <a:gd name="connsiteX45" fmla="*/ 564789 w 6131297"/>
              <a:gd name="connsiteY45" fmla="*/ 329100 h 1924303"/>
              <a:gd name="connsiteX46" fmla="*/ 512135 w 6131297"/>
              <a:gd name="connsiteY46" fmla="*/ 301713 h 1924303"/>
              <a:gd name="connsiteX47" fmla="*/ 459719 w 6131297"/>
              <a:gd name="connsiteY47" fmla="*/ 273831 h 1924303"/>
              <a:gd name="connsiteX48" fmla="*/ 407548 w 6131297"/>
              <a:gd name="connsiteY48" fmla="*/ 245450 h 1924303"/>
              <a:gd name="connsiteX49" fmla="*/ 355630 w 6131297"/>
              <a:gd name="connsiteY49" fmla="*/ 216566 h 1924303"/>
              <a:gd name="connsiteX50" fmla="*/ 303974 w 6131297"/>
              <a:gd name="connsiteY50" fmla="*/ 187177 h 1924303"/>
              <a:gd name="connsiteX51" fmla="*/ 252588 w 6131297"/>
              <a:gd name="connsiteY51" fmla="*/ 157277 h 1924303"/>
              <a:gd name="connsiteX52" fmla="*/ 201480 w 6131297"/>
              <a:gd name="connsiteY52" fmla="*/ 126864 h 1924303"/>
              <a:gd name="connsiteX53" fmla="*/ 150659 w 6131297"/>
              <a:gd name="connsiteY53" fmla="*/ 95933 h 1924303"/>
              <a:gd name="connsiteX54" fmla="*/ 100133 w 6131297"/>
              <a:gd name="connsiteY54" fmla="*/ 64481 h 1924303"/>
              <a:gd name="connsiteX55" fmla="*/ 49911 w 6131297"/>
              <a:gd name="connsiteY55" fmla="*/ 32505 h 1924303"/>
              <a:gd name="connsiteX56" fmla="*/ 0 w 6131297"/>
              <a:gd name="connsiteY56" fmla="*/ 0 h 1924303"/>
              <a:gd name="connsiteX0" fmla="*/ 6131297 w 6131297"/>
              <a:gd name="connsiteY0" fmla="*/ 1120952 h 1924303"/>
              <a:gd name="connsiteX1" fmla="*/ 6087401 w 6131297"/>
              <a:gd name="connsiteY1" fmla="*/ 1131008 h 1924303"/>
              <a:gd name="connsiteX2" fmla="*/ 6040534 w 6131297"/>
              <a:gd name="connsiteY2" fmla="*/ 1140834 h 1924303"/>
              <a:gd name="connsiteX3" fmla="*/ 5990764 w 6131297"/>
              <a:gd name="connsiteY3" fmla="*/ 1150399 h 1924303"/>
              <a:gd name="connsiteX4" fmla="*/ 5938155 w 6131297"/>
              <a:gd name="connsiteY4" fmla="*/ 1159676 h 1924303"/>
              <a:gd name="connsiteX5" fmla="*/ 5882776 w 6131297"/>
              <a:gd name="connsiteY5" fmla="*/ 1168633 h 1924303"/>
              <a:gd name="connsiteX6" fmla="*/ 5794530 w 6131297"/>
              <a:gd name="connsiteY6" fmla="*/ 1181421 h 1924303"/>
              <a:gd name="connsiteX7" fmla="*/ 5700673 w 6131297"/>
              <a:gd name="connsiteY7" fmla="*/ 1193292 h 1924303"/>
              <a:gd name="connsiteX8" fmla="*/ 5601053 w 6131297"/>
              <a:gd name="connsiteY8" fmla="*/ 1204194 h 1924303"/>
              <a:gd name="connsiteX9" fmla="*/ 5496019 w 6131297"/>
              <a:gd name="connsiteY9" fmla="*/ 1214010 h 1924303"/>
              <a:gd name="connsiteX10" fmla="*/ 5385795 w 6131297"/>
              <a:gd name="connsiteY10" fmla="*/ 1222642 h 1924303"/>
              <a:gd name="connsiteX11" fmla="*/ 5231145 w 6131297"/>
              <a:gd name="connsiteY11" fmla="*/ 1232133 h 1924303"/>
              <a:gd name="connsiteX12" fmla="*/ 5068199 w 6131297"/>
              <a:gd name="connsiteY12" fmla="*/ 1239101 h 1924303"/>
              <a:gd name="connsiteX13" fmla="*/ 4897489 w 6131297"/>
              <a:gd name="connsiteY13" fmla="*/ 1243310 h 1924303"/>
              <a:gd name="connsiteX14" fmla="*/ 4719544 w 6131297"/>
              <a:gd name="connsiteY14" fmla="*/ 1244521 h 1924303"/>
              <a:gd name="connsiteX15" fmla="*/ 6131297 w 6131297"/>
              <a:gd name="connsiteY15" fmla="*/ 1244521 h 1924303"/>
              <a:gd name="connsiteX16" fmla="*/ 6131297 w 6131297"/>
              <a:gd name="connsiteY16" fmla="*/ 1120952 h 1924303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341152 w 6131297"/>
              <a:gd name="connsiteY6" fmla="*/ 1823535 h 1906239"/>
              <a:gd name="connsiteX7" fmla="*/ 3795662 w 6131297"/>
              <a:gd name="connsiteY7" fmla="*/ 1893201 h 1906239"/>
              <a:gd name="connsiteX8" fmla="*/ 4181327 w 6131297"/>
              <a:gd name="connsiteY8" fmla="*/ 1899421 h 1906239"/>
              <a:gd name="connsiteX9" fmla="*/ 4193768 w 6131297"/>
              <a:gd name="connsiteY9" fmla="*/ 1899421 h 1906239"/>
              <a:gd name="connsiteX10" fmla="*/ 4940218 w 6131297"/>
              <a:gd name="connsiteY10" fmla="*/ 1905642 h 1906239"/>
              <a:gd name="connsiteX11" fmla="*/ 6131297 w 6131297"/>
              <a:gd name="connsiteY11" fmla="*/ 1906239 h 1906239"/>
              <a:gd name="connsiteX12" fmla="*/ 6131297 w 6131297"/>
              <a:gd name="connsiteY12" fmla="*/ 1244521 h 1906239"/>
              <a:gd name="connsiteX13" fmla="*/ 4719544 w 6131297"/>
              <a:gd name="connsiteY13" fmla="*/ 1244521 h 1906239"/>
              <a:gd name="connsiteX14" fmla="*/ 4534897 w 6131297"/>
              <a:gd name="connsiteY14" fmla="*/ 1242498 h 1906239"/>
              <a:gd name="connsiteX15" fmla="*/ 4344079 w 6131297"/>
              <a:gd name="connsiteY15" fmla="*/ 1237002 h 1906239"/>
              <a:gd name="connsiteX16" fmla="*/ 4147621 w 6131297"/>
              <a:gd name="connsiteY16" fmla="*/ 1227798 h 1906239"/>
              <a:gd name="connsiteX17" fmla="*/ 3946054 w 6131297"/>
              <a:gd name="connsiteY17" fmla="*/ 1214646 h 1906239"/>
              <a:gd name="connsiteX18" fmla="*/ 3739910 w 6131297"/>
              <a:gd name="connsiteY18" fmla="*/ 1197311 h 1906239"/>
              <a:gd name="connsiteX19" fmla="*/ 3529720 w 6131297"/>
              <a:gd name="connsiteY19" fmla="*/ 1175555 h 1906239"/>
              <a:gd name="connsiteX20" fmla="*/ 3369742 w 6131297"/>
              <a:gd name="connsiteY20" fmla="*/ 1156193 h 1906239"/>
              <a:gd name="connsiteX21" fmla="*/ 3208010 w 6131297"/>
              <a:gd name="connsiteY21" fmla="*/ 1134111 h 1906239"/>
              <a:gd name="connsiteX22" fmla="*/ 3044750 w 6131297"/>
              <a:gd name="connsiteY22" fmla="*/ 1109208 h 1906239"/>
              <a:gd name="connsiteX23" fmla="*/ 2880185 w 6131297"/>
              <a:gd name="connsiteY23" fmla="*/ 1081384 h 1906239"/>
              <a:gd name="connsiteX24" fmla="*/ 2714540 w 6131297"/>
              <a:gd name="connsiteY24" fmla="*/ 1050540 h 1906239"/>
              <a:gd name="connsiteX25" fmla="*/ 2548038 w 6131297"/>
              <a:gd name="connsiteY25" fmla="*/ 1016574 h 1906239"/>
              <a:gd name="connsiteX26" fmla="*/ 2380903 w 6131297"/>
              <a:gd name="connsiteY26" fmla="*/ 979387 h 1906239"/>
              <a:gd name="connsiteX27" fmla="*/ 2213361 w 6131297"/>
              <a:gd name="connsiteY27" fmla="*/ 938879 h 1906239"/>
              <a:gd name="connsiteX28" fmla="*/ 2101550 w 6131297"/>
              <a:gd name="connsiteY28" fmla="*/ 909979 h 1906239"/>
              <a:gd name="connsiteX29" fmla="*/ 1989723 w 6131297"/>
              <a:gd name="connsiteY29" fmla="*/ 879529 h 1906239"/>
              <a:gd name="connsiteX30" fmla="*/ 1877947 w 6131297"/>
              <a:gd name="connsiteY30" fmla="*/ 847498 h 1906239"/>
              <a:gd name="connsiteX31" fmla="*/ 1766289 w 6131297"/>
              <a:gd name="connsiteY31" fmla="*/ 813859 h 1906239"/>
              <a:gd name="connsiteX32" fmla="*/ 1654815 w 6131297"/>
              <a:gd name="connsiteY32" fmla="*/ 778579 h 1906239"/>
              <a:gd name="connsiteX33" fmla="*/ 1543590 w 6131297"/>
              <a:gd name="connsiteY33" fmla="*/ 741631 h 1906239"/>
              <a:gd name="connsiteX34" fmla="*/ 1432683 w 6131297"/>
              <a:gd name="connsiteY34" fmla="*/ 702984 h 1906239"/>
              <a:gd name="connsiteX35" fmla="*/ 1322158 w 6131297"/>
              <a:gd name="connsiteY35" fmla="*/ 662609 h 1906239"/>
              <a:gd name="connsiteX36" fmla="*/ 1212083 w 6131297"/>
              <a:gd name="connsiteY36" fmla="*/ 620476 h 1906239"/>
              <a:gd name="connsiteX37" fmla="*/ 1102524 w 6131297"/>
              <a:gd name="connsiteY37" fmla="*/ 576556 h 1906239"/>
              <a:gd name="connsiteX38" fmla="*/ 993546 w 6131297"/>
              <a:gd name="connsiteY38" fmla="*/ 530818 h 1906239"/>
              <a:gd name="connsiteX39" fmla="*/ 885218 w 6131297"/>
              <a:gd name="connsiteY39" fmla="*/ 483233 h 1906239"/>
              <a:gd name="connsiteX40" fmla="*/ 831318 w 6131297"/>
              <a:gd name="connsiteY40" fmla="*/ 458739 h 1906239"/>
              <a:gd name="connsiteX41" fmla="*/ 777605 w 6131297"/>
              <a:gd name="connsiteY41" fmla="*/ 433772 h 1906239"/>
              <a:gd name="connsiteX42" fmla="*/ 724087 w 6131297"/>
              <a:gd name="connsiteY42" fmla="*/ 408328 h 1906239"/>
              <a:gd name="connsiteX43" fmla="*/ 670773 w 6131297"/>
              <a:gd name="connsiteY43" fmla="*/ 382404 h 1906239"/>
              <a:gd name="connsiteX44" fmla="*/ 617671 w 6131297"/>
              <a:gd name="connsiteY44" fmla="*/ 355996 h 1906239"/>
              <a:gd name="connsiteX45" fmla="*/ 564789 w 6131297"/>
              <a:gd name="connsiteY45" fmla="*/ 329100 h 1906239"/>
              <a:gd name="connsiteX46" fmla="*/ 512135 w 6131297"/>
              <a:gd name="connsiteY46" fmla="*/ 301713 h 1906239"/>
              <a:gd name="connsiteX47" fmla="*/ 459719 w 6131297"/>
              <a:gd name="connsiteY47" fmla="*/ 273831 h 1906239"/>
              <a:gd name="connsiteX48" fmla="*/ 407548 w 6131297"/>
              <a:gd name="connsiteY48" fmla="*/ 245450 h 1906239"/>
              <a:gd name="connsiteX49" fmla="*/ 355630 w 6131297"/>
              <a:gd name="connsiteY49" fmla="*/ 216566 h 1906239"/>
              <a:gd name="connsiteX50" fmla="*/ 303974 w 6131297"/>
              <a:gd name="connsiteY50" fmla="*/ 187177 h 1906239"/>
              <a:gd name="connsiteX51" fmla="*/ 252588 w 6131297"/>
              <a:gd name="connsiteY51" fmla="*/ 157277 h 1906239"/>
              <a:gd name="connsiteX52" fmla="*/ 201480 w 6131297"/>
              <a:gd name="connsiteY52" fmla="*/ 126864 h 1906239"/>
              <a:gd name="connsiteX53" fmla="*/ 150659 w 6131297"/>
              <a:gd name="connsiteY53" fmla="*/ 95933 h 1906239"/>
              <a:gd name="connsiteX54" fmla="*/ 100133 w 6131297"/>
              <a:gd name="connsiteY54" fmla="*/ 64481 h 1906239"/>
              <a:gd name="connsiteX55" fmla="*/ 49911 w 6131297"/>
              <a:gd name="connsiteY55" fmla="*/ 32505 h 1906239"/>
              <a:gd name="connsiteX56" fmla="*/ 0 w 6131297"/>
              <a:gd name="connsiteY56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341152 w 6131297"/>
              <a:gd name="connsiteY6" fmla="*/ 1823535 h 1906239"/>
              <a:gd name="connsiteX7" fmla="*/ 3739678 w 6131297"/>
              <a:gd name="connsiteY7" fmla="*/ 1868320 h 1906239"/>
              <a:gd name="connsiteX8" fmla="*/ 4181327 w 6131297"/>
              <a:gd name="connsiteY8" fmla="*/ 1899421 h 1906239"/>
              <a:gd name="connsiteX9" fmla="*/ 4193768 w 6131297"/>
              <a:gd name="connsiteY9" fmla="*/ 1899421 h 1906239"/>
              <a:gd name="connsiteX10" fmla="*/ 4940218 w 6131297"/>
              <a:gd name="connsiteY10" fmla="*/ 1905642 h 1906239"/>
              <a:gd name="connsiteX11" fmla="*/ 6131297 w 6131297"/>
              <a:gd name="connsiteY11" fmla="*/ 1906239 h 1906239"/>
              <a:gd name="connsiteX12" fmla="*/ 6131297 w 6131297"/>
              <a:gd name="connsiteY12" fmla="*/ 1244521 h 1906239"/>
              <a:gd name="connsiteX13" fmla="*/ 4719544 w 6131297"/>
              <a:gd name="connsiteY13" fmla="*/ 1244521 h 1906239"/>
              <a:gd name="connsiteX14" fmla="*/ 4534897 w 6131297"/>
              <a:gd name="connsiteY14" fmla="*/ 1242498 h 1906239"/>
              <a:gd name="connsiteX15" fmla="*/ 4344079 w 6131297"/>
              <a:gd name="connsiteY15" fmla="*/ 1237002 h 1906239"/>
              <a:gd name="connsiteX16" fmla="*/ 4147621 w 6131297"/>
              <a:gd name="connsiteY16" fmla="*/ 1227798 h 1906239"/>
              <a:gd name="connsiteX17" fmla="*/ 3946054 w 6131297"/>
              <a:gd name="connsiteY17" fmla="*/ 1214646 h 1906239"/>
              <a:gd name="connsiteX18" fmla="*/ 3739910 w 6131297"/>
              <a:gd name="connsiteY18" fmla="*/ 1197311 h 1906239"/>
              <a:gd name="connsiteX19" fmla="*/ 3529720 w 6131297"/>
              <a:gd name="connsiteY19" fmla="*/ 1175555 h 1906239"/>
              <a:gd name="connsiteX20" fmla="*/ 3369742 w 6131297"/>
              <a:gd name="connsiteY20" fmla="*/ 1156193 h 1906239"/>
              <a:gd name="connsiteX21" fmla="*/ 3208010 w 6131297"/>
              <a:gd name="connsiteY21" fmla="*/ 1134111 h 1906239"/>
              <a:gd name="connsiteX22" fmla="*/ 3044750 w 6131297"/>
              <a:gd name="connsiteY22" fmla="*/ 1109208 h 1906239"/>
              <a:gd name="connsiteX23" fmla="*/ 2880185 w 6131297"/>
              <a:gd name="connsiteY23" fmla="*/ 1081384 h 1906239"/>
              <a:gd name="connsiteX24" fmla="*/ 2714540 w 6131297"/>
              <a:gd name="connsiteY24" fmla="*/ 1050540 h 1906239"/>
              <a:gd name="connsiteX25" fmla="*/ 2548038 w 6131297"/>
              <a:gd name="connsiteY25" fmla="*/ 1016574 h 1906239"/>
              <a:gd name="connsiteX26" fmla="*/ 2380903 w 6131297"/>
              <a:gd name="connsiteY26" fmla="*/ 979387 h 1906239"/>
              <a:gd name="connsiteX27" fmla="*/ 2213361 w 6131297"/>
              <a:gd name="connsiteY27" fmla="*/ 938879 h 1906239"/>
              <a:gd name="connsiteX28" fmla="*/ 2101550 w 6131297"/>
              <a:gd name="connsiteY28" fmla="*/ 909979 h 1906239"/>
              <a:gd name="connsiteX29" fmla="*/ 1989723 w 6131297"/>
              <a:gd name="connsiteY29" fmla="*/ 879529 h 1906239"/>
              <a:gd name="connsiteX30" fmla="*/ 1877947 w 6131297"/>
              <a:gd name="connsiteY30" fmla="*/ 847498 h 1906239"/>
              <a:gd name="connsiteX31" fmla="*/ 1766289 w 6131297"/>
              <a:gd name="connsiteY31" fmla="*/ 813859 h 1906239"/>
              <a:gd name="connsiteX32" fmla="*/ 1654815 w 6131297"/>
              <a:gd name="connsiteY32" fmla="*/ 778579 h 1906239"/>
              <a:gd name="connsiteX33" fmla="*/ 1543590 w 6131297"/>
              <a:gd name="connsiteY33" fmla="*/ 741631 h 1906239"/>
              <a:gd name="connsiteX34" fmla="*/ 1432683 w 6131297"/>
              <a:gd name="connsiteY34" fmla="*/ 702984 h 1906239"/>
              <a:gd name="connsiteX35" fmla="*/ 1322158 w 6131297"/>
              <a:gd name="connsiteY35" fmla="*/ 662609 h 1906239"/>
              <a:gd name="connsiteX36" fmla="*/ 1212083 w 6131297"/>
              <a:gd name="connsiteY36" fmla="*/ 620476 h 1906239"/>
              <a:gd name="connsiteX37" fmla="*/ 1102524 w 6131297"/>
              <a:gd name="connsiteY37" fmla="*/ 576556 h 1906239"/>
              <a:gd name="connsiteX38" fmla="*/ 993546 w 6131297"/>
              <a:gd name="connsiteY38" fmla="*/ 530818 h 1906239"/>
              <a:gd name="connsiteX39" fmla="*/ 885218 w 6131297"/>
              <a:gd name="connsiteY39" fmla="*/ 483233 h 1906239"/>
              <a:gd name="connsiteX40" fmla="*/ 831318 w 6131297"/>
              <a:gd name="connsiteY40" fmla="*/ 458739 h 1906239"/>
              <a:gd name="connsiteX41" fmla="*/ 777605 w 6131297"/>
              <a:gd name="connsiteY41" fmla="*/ 433772 h 1906239"/>
              <a:gd name="connsiteX42" fmla="*/ 724087 w 6131297"/>
              <a:gd name="connsiteY42" fmla="*/ 408328 h 1906239"/>
              <a:gd name="connsiteX43" fmla="*/ 670773 w 6131297"/>
              <a:gd name="connsiteY43" fmla="*/ 382404 h 1906239"/>
              <a:gd name="connsiteX44" fmla="*/ 617671 w 6131297"/>
              <a:gd name="connsiteY44" fmla="*/ 355996 h 1906239"/>
              <a:gd name="connsiteX45" fmla="*/ 564789 w 6131297"/>
              <a:gd name="connsiteY45" fmla="*/ 329100 h 1906239"/>
              <a:gd name="connsiteX46" fmla="*/ 512135 w 6131297"/>
              <a:gd name="connsiteY46" fmla="*/ 301713 h 1906239"/>
              <a:gd name="connsiteX47" fmla="*/ 459719 w 6131297"/>
              <a:gd name="connsiteY47" fmla="*/ 273831 h 1906239"/>
              <a:gd name="connsiteX48" fmla="*/ 407548 w 6131297"/>
              <a:gd name="connsiteY48" fmla="*/ 245450 h 1906239"/>
              <a:gd name="connsiteX49" fmla="*/ 355630 w 6131297"/>
              <a:gd name="connsiteY49" fmla="*/ 216566 h 1906239"/>
              <a:gd name="connsiteX50" fmla="*/ 303974 w 6131297"/>
              <a:gd name="connsiteY50" fmla="*/ 187177 h 1906239"/>
              <a:gd name="connsiteX51" fmla="*/ 252588 w 6131297"/>
              <a:gd name="connsiteY51" fmla="*/ 157277 h 1906239"/>
              <a:gd name="connsiteX52" fmla="*/ 201480 w 6131297"/>
              <a:gd name="connsiteY52" fmla="*/ 126864 h 1906239"/>
              <a:gd name="connsiteX53" fmla="*/ 150659 w 6131297"/>
              <a:gd name="connsiteY53" fmla="*/ 95933 h 1906239"/>
              <a:gd name="connsiteX54" fmla="*/ 100133 w 6131297"/>
              <a:gd name="connsiteY54" fmla="*/ 64481 h 1906239"/>
              <a:gd name="connsiteX55" fmla="*/ 49911 w 6131297"/>
              <a:gd name="connsiteY55" fmla="*/ 32505 h 1906239"/>
              <a:gd name="connsiteX56" fmla="*/ 0 w 6131297"/>
              <a:gd name="connsiteY56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1297"/>
              <a:gd name="connsiteY0" fmla="*/ 0 h 1906239"/>
              <a:gd name="connsiteX1" fmla="*/ 446832 w 6131297"/>
              <a:gd name="connsiteY1" fmla="*/ 469091 h 1906239"/>
              <a:gd name="connsiteX2" fmla="*/ 1089785 w 6131297"/>
              <a:gd name="connsiteY2" fmla="*/ 966360 h 1906239"/>
              <a:gd name="connsiteX3" fmla="*/ 1673464 w 6131297"/>
              <a:gd name="connsiteY3" fmla="*/ 1316459 h 1906239"/>
              <a:gd name="connsiteX4" fmla="*/ 2022846 w 6131297"/>
              <a:gd name="connsiteY4" fmla="*/ 1457773 h 1906239"/>
              <a:gd name="connsiteX5" fmla="*/ 2414732 w 6131297"/>
              <a:gd name="connsiteY5" fmla="*/ 1594621 h 1906239"/>
              <a:gd name="connsiteX6" fmla="*/ 3191862 w 6131297"/>
              <a:gd name="connsiteY6" fmla="*/ 1779992 h 1906239"/>
              <a:gd name="connsiteX7" fmla="*/ 3739678 w 6131297"/>
              <a:gd name="connsiteY7" fmla="*/ 1868320 h 1906239"/>
              <a:gd name="connsiteX8" fmla="*/ 4181327 w 6131297"/>
              <a:gd name="connsiteY8" fmla="*/ 1899421 h 1906239"/>
              <a:gd name="connsiteX9" fmla="*/ 4193768 w 6131297"/>
              <a:gd name="connsiteY9" fmla="*/ 1899421 h 1906239"/>
              <a:gd name="connsiteX10" fmla="*/ 4940218 w 6131297"/>
              <a:gd name="connsiteY10" fmla="*/ 1905642 h 1906239"/>
              <a:gd name="connsiteX11" fmla="*/ 6131297 w 6131297"/>
              <a:gd name="connsiteY11" fmla="*/ 1906239 h 1906239"/>
              <a:gd name="connsiteX12" fmla="*/ 6131297 w 6131297"/>
              <a:gd name="connsiteY12" fmla="*/ 1244521 h 1906239"/>
              <a:gd name="connsiteX13" fmla="*/ 4719544 w 6131297"/>
              <a:gd name="connsiteY13" fmla="*/ 1244521 h 1906239"/>
              <a:gd name="connsiteX14" fmla="*/ 4534897 w 6131297"/>
              <a:gd name="connsiteY14" fmla="*/ 1242498 h 1906239"/>
              <a:gd name="connsiteX15" fmla="*/ 4344079 w 6131297"/>
              <a:gd name="connsiteY15" fmla="*/ 1237002 h 1906239"/>
              <a:gd name="connsiteX16" fmla="*/ 4147621 w 6131297"/>
              <a:gd name="connsiteY16" fmla="*/ 1227798 h 1906239"/>
              <a:gd name="connsiteX17" fmla="*/ 3946054 w 6131297"/>
              <a:gd name="connsiteY17" fmla="*/ 1214646 h 1906239"/>
              <a:gd name="connsiteX18" fmla="*/ 3739910 w 6131297"/>
              <a:gd name="connsiteY18" fmla="*/ 1197311 h 1906239"/>
              <a:gd name="connsiteX19" fmla="*/ 3529720 w 6131297"/>
              <a:gd name="connsiteY19" fmla="*/ 1175555 h 1906239"/>
              <a:gd name="connsiteX20" fmla="*/ 3369742 w 6131297"/>
              <a:gd name="connsiteY20" fmla="*/ 1156193 h 1906239"/>
              <a:gd name="connsiteX21" fmla="*/ 3208010 w 6131297"/>
              <a:gd name="connsiteY21" fmla="*/ 1134111 h 1906239"/>
              <a:gd name="connsiteX22" fmla="*/ 3044750 w 6131297"/>
              <a:gd name="connsiteY22" fmla="*/ 1109208 h 1906239"/>
              <a:gd name="connsiteX23" fmla="*/ 2880185 w 6131297"/>
              <a:gd name="connsiteY23" fmla="*/ 1081384 h 1906239"/>
              <a:gd name="connsiteX24" fmla="*/ 2714540 w 6131297"/>
              <a:gd name="connsiteY24" fmla="*/ 1050540 h 1906239"/>
              <a:gd name="connsiteX25" fmla="*/ 2548038 w 6131297"/>
              <a:gd name="connsiteY25" fmla="*/ 1016574 h 1906239"/>
              <a:gd name="connsiteX26" fmla="*/ 2380903 w 6131297"/>
              <a:gd name="connsiteY26" fmla="*/ 979387 h 1906239"/>
              <a:gd name="connsiteX27" fmla="*/ 2213361 w 6131297"/>
              <a:gd name="connsiteY27" fmla="*/ 938879 h 1906239"/>
              <a:gd name="connsiteX28" fmla="*/ 2101550 w 6131297"/>
              <a:gd name="connsiteY28" fmla="*/ 909979 h 1906239"/>
              <a:gd name="connsiteX29" fmla="*/ 1989723 w 6131297"/>
              <a:gd name="connsiteY29" fmla="*/ 879529 h 1906239"/>
              <a:gd name="connsiteX30" fmla="*/ 1877947 w 6131297"/>
              <a:gd name="connsiteY30" fmla="*/ 847498 h 1906239"/>
              <a:gd name="connsiteX31" fmla="*/ 1766289 w 6131297"/>
              <a:gd name="connsiteY31" fmla="*/ 813859 h 1906239"/>
              <a:gd name="connsiteX32" fmla="*/ 1654815 w 6131297"/>
              <a:gd name="connsiteY32" fmla="*/ 778579 h 1906239"/>
              <a:gd name="connsiteX33" fmla="*/ 1543590 w 6131297"/>
              <a:gd name="connsiteY33" fmla="*/ 741631 h 1906239"/>
              <a:gd name="connsiteX34" fmla="*/ 1432683 w 6131297"/>
              <a:gd name="connsiteY34" fmla="*/ 702984 h 1906239"/>
              <a:gd name="connsiteX35" fmla="*/ 1322158 w 6131297"/>
              <a:gd name="connsiteY35" fmla="*/ 662609 h 1906239"/>
              <a:gd name="connsiteX36" fmla="*/ 1212083 w 6131297"/>
              <a:gd name="connsiteY36" fmla="*/ 620476 h 1906239"/>
              <a:gd name="connsiteX37" fmla="*/ 1102524 w 6131297"/>
              <a:gd name="connsiteY37" fmla="*/ 576556 h 1906239"/>
              <a:gd name="connsiteX38" fmla="*/ 993546 w 6131297"/>
              <a:gd name="connsiteY38" fmla="*/ 530818 h 1906239"/>
              <a:gd name="connsiteX39" fmla="*/ 885218 w 6131297"/>
              <a:gd name="connsiteY39" fmla="*/ 483233 h 1906239"/>
              <a:gd name="connsiteX40" fmla="*/ 831318 w 6131297"/>
              <a:gd name="connsiteY40" fmla="*/ 458739 h 1906239"/>
              <a:gd name="connsiteX41" fmla="*/ 777605 w 6131297"/>
              <a:gd name="connsiteY41" fmla="*/ 433772 h 1906239"/>
              <a:gd name="connsiteX42" fmla="*/ 724087 w 6131297"/>
              <a:gd name="connsiteY42" fmla="*/ 408328 h 1906239"/>
              <a:gd name="connsiteX43" fmla="*/ 670773 w 6131297"/>
              <a:gd name="connsiteY43" fmla="*/ 382404 h 1906239"/>
              <a:gd name="connsiteX44" fmla="*/ 617671 w 6131297"/>
              <a:gd name="connsiteY44" fmla="*/ 355996 h 1906239"/>
              <a:gd name="connsiteX45" fmla="*/ 564789 w 6131297"/>
              <a:gd name="connsiteY45" fmla="*/ 329100 h 1906239"/>
              <a:gd name="connsiteX46" fmla="*/ 512135 w 6131297"/>
              <a:gd name="connsiteY46" fmla="*/ 301713 h 1906239"/>
              <a:gd name="connsiteX47" fmla="*/ 459719 w 6131297"/>
              <a:gd name="connsiteY47" fmla="*/ 273831 h 1906239"/>
              <a:gd name="connsiteX48" fmla="*/ 407548 w 6131297"/>
              <a:gd name="connsiteY48" fmla="*/ 245450 h 1906239"/>
              <a:gd name="connsiteX49" fmla="*/ 355630 w 6131297"/>
              <a:gd name="connsiteY49" fmla="*/ 216566 h 1906239"/>
              <a:gd name="connsiteX50" fmla="*/ 303974 w 6131297"/>
              <a:gd name="connsiteY50" fmla="*/ 187177 h 1906239"/>
              <a:gd name="connsiteX51" fmla="*/ 252588 w 6131297"/>
              <a:gd name="connsiteY51" fmla="*/ 157277 h 1906239"/>
              <a:gd name="connsiteX52" fmla="*/ 201480 w 6131297"/>
              <a:gd name="connsiteY52" fmla="*/ 126864 h 1906239"/>
              <a:gd name="connsiteX53" fmla="*/ 150659 w 6131297"/>
              <a:gd name="connsiteY53" fmla="*/ 95933 h 1906239"/>
              <a:gd name="connsiteX54" fmla="*/ 100133 w 6131297"/>
              <a:gd name="connsiteY54" fmla="*/ 64481 h 1906239"/>
              <a:gd name="connsiteX55" fmla="*/ 49911 w 6131297"/>
              <a:gd name="connsiteY55" fmla="*/ 32505 h 1906239"/>
              <a:gd name="connsiteX56" fmla="*/ 0 w 6131297"/>
              <a:gd name="connsiteY56" fmla="*/ 0 h 1906239"/>
              <a:gd name="connsiteX0" fmla="*/ 6131297 w 6131297"/>
              <a:gd name="connsiteY0" fmla="*/ 1120952 h 1906239"/>
              <a:gd name="connsiteX1" fmla="*/ 6087401 w 6131297"/>
              <a:gd name="connsiteY1" fmla="*/ 1131008 h 1906239"/>
              <a:gd name="connsiteX2" fmla="*/ 6040534 w 6131297"/>
              <a:gd name="connsiteY2" fmla="*/ 1140834 h 1906239"/>
              <a:gd name="connsiteX3" fmla="*/ 5990764 w 6131297"/>
              <a:gd name="connsiteY3" fmla="*/ 1150399 h 1906239"/>
              <a:gd name="connsiteX4" fmla="*/ 5938155 w 6131297"/>
              <a:gd name="connsiteY4" fmla="*/ 1159676 h 1906239"/>
              <a:gd name="connsiteX5" fmla="*/ 5882776 w 6131297"/>
              <a:gd name="connsiteY5" fmla="*/ 1168633 h 1906239"/>
              <a:gd name="connsiteX6" fmla="*/ 5794530 w 6131297"/>
              <a:gd name="connsiteY6" fmla="*/ 1181421 h 1906239"/>
              <a:gd name="connsiteX7" fmla="*/ 5700673 w 6131297"/>
              <a:gd name="connsiteY7" fmla="*/ 1193292 h 1906239"/>
              <a:gd name="connsiteX8" fmla="*/ 5601053 w 6131297"/>
              <a:gd name="connsiteY8" fmla="*/ 1204194 h 1906239"/>
              <a:gd name="connsiteX9" fmla="*/ 5496019 w 6131297"/>
              <a:gd name="connsiteY9" fmla="*/ 1214010 h 1906239"/>
              <a:gd name="connsiteX10" fmla="*/ 5385795 w 6131297"/>
              <a:gd name="connsiteY10" fmla="*/ 1222642 h 1906239"/>
              <a:gd name="connsiteX11" fmla="*/ 5231145 w 6131297"/>
              <a:gd name="connsiteY11" fmla="*/ 1232133 h 1906239"/>
              <a:gd name="connsiteX12" fmla="*/ 5068199 w 6131297"/>
              <a:gd name="connsiteY12" fmla="*/ 1239101 h 1906239"/>
              <a:gd name="connsiteX13" fmla="*/ 4897489 w 6131297"/>
              <a:gd name="connsiteY13" fmla="*/ 1243310 h 1906239"/>
              <a:gd name="connsiteX14" fmla="*/ 4719544 w 6131297"/>
              <a:gd name="connsiteY14" fmla="*/ 1244521 h 1906239"/>
              <a:gd name="connsiteX15" fmla="*/ 6131297 w 6131297"/>
              <a:gd name="connsiteY15" fmla="*/ 1244521 h 1906239"/>
              <a:gd name="connsiteX16" fmla="*/ 6131297 w 6131297"/>
              <a:gd name="connsiteY16" fmla="*/ 1120952 h 1906239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414732 w 6137517"/>
              <a:gd name="connsiteY5" fmla="*/ 1594621 h 1974663"/>
              <a:gd name="connsiteX6" fmla="*/ 3191862 w 6137517"/>
              <a:gd name="connsiteY6" fmla="*/ 1779992 h 1974663"/>
              <a:gd name="connsiteX7" fmla="*/ 3739678 w 6137517"/>
              <a:gd name="connsiteY7" fmla="*/ 1868320 h 1974663"/>
              <a:gd name="connsiteX8" fmla="*/ 4181327 w 6137517"/>
              <a:gd name="connsiteY8" fmla="*/ 1899421 h 1974663"/>
              <a:gd name="connsiteX9" fmla="*/ 4193768 w 6137517"/>
              <a:gd name="connsiteY9" fmla="*/ 1899421 h 1974663"/>
              <a:gd name="connsiteX10" fmla="*/ 4940218 w 6137517"/>
              <a:gd name="connsiteY10" fmla="*/ 1905642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414732 w 6137517"/>
              <a:gd name="connsiteY5" fmla="*/ 1594621 h 1974663"/>
              <a:gd name="connsiteX6" fmla="*/ 3191862 w 6137517"/>
              <a:gd name="connsiteY6" fmla="*/ 1779992 h 1974663"/>
              <a:gd name="connsiteX7" fmla="*/ 3739678 w 6137517"/>
              <a:gd name="connsiteY7" fmla="*/ 1868320 h 1974663"/>
              <a:gd name="connsiteX8" fmla="*/ 4181327 w 6137517"/>
              <a:gd name="connsiteY8" fmla="*/ 1899421 h 1974663"/>
              <a:gd name="connsiteX9" fmla="*/ 4193768 w 6137517"/>
              <a:gd name="connsiteY9" fmla="*/ 1899421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414732 w 6137517"/>
              <a:gd name="connsiteY5" fmla="*/ 1594621 h 1974663"/>
              <a:gd name="connsiteX6" fmla="*/ 3191862 w 6137517"/>
              <a:gd name="connsiteY6" fmla="*/ 1779992 h 1974663"/>
              <a:gd name="connsiteX7" fmla="*/ 3739678 w 6137517"/>
              <a:gd name="connsiteY7" fmla="*/ 1868320 h 1974663"/>
              <a:gd name="connsiteX8" fmla="*/ 4181327 w 6137517"/>
              <a:gd name="connsiteY8" fmla="*/ 1899421 h 1974663"/>
              <a:gd name="connsiteX9" fmla="*/ 4318176 w 6137517"/>
              <a:gd name="connsiteY9" fmla="*/ 1974066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414732 w 6137517"/>
              <a:gd name="connsiteY5" fmla="*/ 1594621 h 1974663"/>
              <a:gd name="connsiteX6" fmla="*/ 3191862 w 6137517"/>
              <a:gd name="connsiteY6" fmla="*/ 1779992 h 1974663"/>
              <a:gd name="connsiteX7" fmla="*/ 3739678 w 6137517"/>
              <a:gd name="connsiteY7" fmla="*/ 1868320 h 1974663"/>
              <a:gd name="connsiteX8" fmla="*/ 4081801 w 6137517"/>
              <a:gd name="connsiteY8" fmla="*/ 1967846 h 1974663"/>
              <a:gd name="connsiteX9" fmla="*/ 4318176 w 6137517"/>
              <a:gd name="connsiteY9" fmla="*/ 1974066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414732 w 6137517"/>
              <a:gd name="connsiteY5" fmla="*/ 1594621 h 1974663"/>
              <a:gd name="connsiteX6" fmla="*/ 3191862 w 6137517"/>
              <a:gd name="connsiteY6" fmla="*/ 1779992 h 1974663"/>
              <a:gd name="connsiteX7" fmla="*/ 3652592 w 6137517"/>
              <a:gd name="connsiteY7" fmla="*/ 1936745 h 1974663"/>
              <a:gd name="connsiteX8" fmla="*/ 4081801 w 6137517"/>
              <a:gd name="connsiteY8" fmla="*/ 1967846 h 1974663"/>
              <a:gd name="connsiteX9" fmla="*/ 4318176 w 6137517"/>
              <a:gd name="connsiteY9" fmla="*/ 1974066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414732 w 6137517"/>
              <a:gd name="connsiteY5" fmla="*/ 1594621 h 1974663"/>
              <a:gd name="connsiteX6" fmla="*/ 3198082 w 6137517"/>
              <a:gd name="connsiteY6" fmla="*/ 1885739 h 1974663"/>
              <a:gd name="connsiteX7" fmla="*/ 3652592 w 6137517"/>
              <a:gd name="connsiteY7" fmla="*/ 1936745 h 1974663"/>
              <a:gd name="connsiteX8" fmla="*/ 4081801 w 6137517"/>
              <a:gd name="connsiteY8" fmla="*/ 1967846 h 1974663"/>
              <a:gd name="connsiteX9" fmla="*/ 4318176 w 6137517"/>
              <a:gd name="connsiteY9" fmla="*/ 1974066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787958 w 6137517"/>
              <a:gd name="connsiteY5" fmla="*/ 1812336 h 1974663"/>
              <a:gd name="connsiteX6" fmla="*/ 3198082 w 6137517"/>
              <a:gd name="connsiteY6" fmla="*/ 1885739 h 1974663"/>
              <a:gd name="connsiteX7" fmla="*/ 3652592 w 6137517"/>
              <a:gd name="connsiteY7" fmla="*/ 1936745 h 1974663"/>
              <a:gd name="connsiteX8" fmla="*/ 4081801 w 6137517"/>
              <a:gd name="connsiteY8" fmla="*/ 1967846 h 1974663"/>
              <a:gd name="connsiteX9" fmla="*/ 4318176 w 6137517"/>
              <a:gd name="connsiteY9" fmla="*/ 1974066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787958 w 6137517"/>
              <a:gd name="connsiteY5" fmla="*/ 1812336 h 1974663"/>
              <a:gd name="connsiteX6" fmla="*/ 3198082 w 6137517"/>
              <a:gd name="connsiteY6" fmla="*/ 1910621 h 1974663"/>
              <a:gd name="connsiteX7" fmla="*/ 3652592 w 6137517"/>
              <a:gd name="connsiteY7" fmla="*/ 1936745 h 1974663"/>
              <a:gd name="connsiteX8" fmla="*/ 4081801 w 6137517"/>
              <a:gd name="connsiteY8" fmla="*/ 1967846 h 1974663"/>
              <a:gd name="connsiteX9" fmla="*/ 4318176 w 6137517"/>
              <a:gd name="connsiteY9" fmla="*/ 1974066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2787958 w 6137517"/>
              <a:gd name="connsiteY5" fmla="*/ 1812336 h 1974663"/>
              <a:gd name="connsiteX6" fmla="*/ 3198082 w 6137517"/>
              <a:gd name="connsiteY6" fmla="*/ 1910621 h 1974663"/>
              <a:gd name="connsiteX7" fmla="*/ 3633931 w 6137517"/>
              <a:gd name="connsiteY7" fmla="*/ 1967847 h 1974663"/>
              <a:gd name="connsiteX8" fmla="*/ 4081801 w 6137517"/>
              <a:gd name="connsiteY8" fmla="*/ 1967846 h 1974663"/>
              <a:gd name="connsiteX9" fmla="*/ 4318176 w 6137517"/>
              <a:gd name="connsiteY9" fmla="*/ 1974066 h 1974663"/>
              <a:gd name="connsiteX10" fmla="*/ 4878014 w 6137517"/>
              <a:gd name="connsiteY10" fmla="*/ 1967846 h 1974663"/>
              <a:gd name="connsiteX11" fmla="*/ 6137517 w 6137517"/>
              <a:gd name="connsiteY11" fmla="*/ 1974663 h 1974663"/>
              <a:gd name="connsiteX12" fmla="*/ 6131297 w 6137517"/>
              <a:gd name="connsiteY12" fmla="*/ 1244521 h 1974663"/>
              <a:gd name="connsiteX13" fmla="*/ 4719544 w 6137517"/>
              <a:gd name="connsiteY13" fmla="*/ 1244521 h 1974663"/>
              <a:gd name="connsiteX14" fmla="*/ 4534897 w 6137517"/>
              <a:gd name="connsiteY14" fmla="*/ 1242498 h 1974663"/>
              <a:gd name="connsiteX15" fmla="*/ 4344079 w 6137517"/>
              <a:gd name="connsiteY15" fmla="*/ 1237002 h 1974663"/>
              <a:gd name="connsiteX16" fmla="*/ 4147621 w 6137517"/>
              <a:gd name="connsiteY16" fmla="*/ 1227798 h 1974663"/>
              <a:gd name="connsiteX17" fmla="*/ 3946054 w 6137517"/>
              <a:gd name="connsiteY17" fmla="*/ 1214646 h 1974663"/>
              <a:gd name="connsiteX18" fmla="*/ 3739910 w 6137517"/>
              <a:gd name="connsiteY18" fmla="*/ 1197311 h 1974663"/>
              <a:gd name="connsiteX19" fmla="*/ 3529720 w 6137517"/>
              <a:gd name="connsiteY19" fmla="*/ 1175555 h 1974663"/>
              <a:gd name="connsiteX20" fmla="*/ 3369742 w 6137517"/>
              <a:gd name="connsiteY20" fmla="*/ 1156193 h 1974663"/>
              <a:gd name="connsiteX21" fmla="*/ 3208010 w 6137517"/>
              <a:gd name="connsiteY21" fmla="*/ 1134111 h 1974663"/>
              <a:gd name="connsiteX22" fmla="*/ 3044750 w 6137517"/>
              <a:gd name="connsiteY22" fmla="*/ 1109208 h 1974663"/>
              <a:gd name="connsiteX23" fmla="*/ 2880185 w 6137517"/>
              <a:gd name="connsiteY23" fmla="*/ 1081384 h 1974663"/>
              <a:gd name="connsiteX24" fmla="*/ 2714540 w 6137517"/>
              <a:gd name="connsiteY24" fmla="*/ 1050540 h 1974663"/>
              <a:gd name="connsiteX25" fmla="*/ 2548038 w 6137517"/>
              <a:gd name="connsiteY25" fmla="*/ 1016574 h 1974663"/>
              <a:gd name="connsiteX26" fmla="*/ 2380903 w 6137517"/>
              <a:gd name="connsiteY26" fmla="*/ 979387 h 1974663"/>
              <a:gd name="connsiteX27" fmla="*/ 2213361 w 6137517"/>
              <a:gd name="connsiteY27" fmla="*/ 938879 h 1974663"/>
              <a:gd name="connsiteX28" fmla="*/ 2101550 w 6137517"/>
              <a:gd name="connsiteY28" fmla="*/ 909979 h 1974663"/>
              <a:gd name="connsiteX29" fmla="*/ 1989723 w 6137517"/>
              <a:gd name="connsiteY29" fmla="*/ 879529 h 1974663"/>
              <a:gd name="connsiteX30" fmla="*/ 1877947 w 6137517"/>
              <a:gd name="connsiteY30" fmla="*/ 847498 h 1974663"/>
              <a:gd name="connsiteX31" fmla="*/ 1766289 w 6137517"/>
              <a:gd name="connsiteY31" fmla="*/ 813859 h 1974663"/>
              <a:gd name="connsiteX32" fmla="*/ 1654815 w 6137517"/>
              <a:gd name="connsiteY32" fmla="*/ 778579 h 1974663"/>
              <a:gd name="connsiteX33" fmla="*/ 1543590 w 6137517"/>
              <a:gd name="connsiteY33" fmla="*/ 741631 h 1974663"/>
              <a:gd name="connsiteX34" fmla="*/ 1432683 w 6137517"/>
              <a:gd name="connsiteY34" fmla="*/ 702984 h 1974663"/>
              <a:gd name="connsiteX35" fmla="*/ 1322158 w 6137517"/>
              <a:gd name="connsiteY35" fmla="*/ 662609 h 1974663"/>
              <a:gd name="connsiteX36" fmla="*/ 1212083 w 6137517"/>
              <a:gd name="connsiteY36" fmla="*/ 620476 h 1974663"/>
              <a:gd name="connsiteX37" fmla="*/ 1102524 w 6137517"/>
              <a:gd name="connsiteY37" fmla="*/ 576556 h 1974663"/>
              <a:gd name="connsiteX38" fmla="*/ 993546 w 6137517"/>
              <a:gd name="connsiteY38" fmla="*/ 530818 h 1974663"/>
              <a:gd name="connsiteX39" fmla="*/ 885218 w 6137517"/>
              <a:gd name="connsiteY39" fmla="*/ 483233 h 1974663"/>
              <a:gd name="connsiteX40" fmla="*/ 831318 w 6137517"/>
              <a:gd name="connsiteY40" fmla="*/ 458739 h 1974663"/>
              <a:gd name="connsiteX41" fmla="*/ 777605 w 6137517"/>
              <a:gd name="connsiteY41" fmla="*/ 433772 h 1974663"/>
              <a:gd name="connsiteX42" fmla="*/ 724087 w 6137517"/>
              <a:gd name="connsiteY42" fmla="*/ 408328 h 1974663"/>
              <a:gd name="connsiteX43" fmla="*/ 670773 w 6137517"/>
              <a:gd name="connsiteY43" fmla="*/ 382404 h 1974663"/>
              <a:gd name="connsiteX44" fmla="*/ 617671 w 6137517"/>
              <a:gd name="connsiteY44" fmla="*/ 355996 h 1974663"/>
              <a:gd name="connsiteX45" fmla="*/ 564789 w 6137517"/>
              <a:gd name="connsiteY45" fmla="*/ 329100 h 1974663"/>
              <a:gd name="connsiteX46" fmla="*/ 512135 w 6137517"/>
              <a:gd name="connsiteY46" fmla="*/ 301713 h 1974663"/>
              <a:gd name="connsiteX47" fmla="*/ 459719 w 6137517"/>
              <a:gd name="connsiteY47" fmla="*/ 273831 h 1974663"/>
              <a:gd name="connsiteX48" fmla="*/ 407548 w 6137517"/>
              <a:gd name="connsiteY48" fmla="*/ 245450 h 1974663"/>
              <a:gd name="connsiteX49" fmla="*/ 355630 w 6137517"/>
              <a:gd name="connsiteY49" fmla="*/ 216566 h 1974663"/>
              <a:gd name="connsiteX50" fmla="*/ 303974 w 6137517"/>
              <a:gd name="connsiteY50" fmla="*/ 187177 h 1974663"/>
              <a:gd name="connsiteX51" fmla="*/ 252588 w 6137517"/>
              <a:gd name="connsiteY51" fmla="*/ 157277 h 1974663"/>
              <a:gd name="connsiteX52" fmla="*/ 201480 w 6137517"/>
              <a:gd name="connsiteY52" fmla="*/ 126864 h 1974663"/>
              <a:gd name="connsiteX53" fmla="*/ 150659 w 6137517"/>
              <a:gd name="connsiteY53" fmla="*/ 95933 h 1974663"/>
              <a:gd name="connsiteX54" fmla="*/ 100133 w 6137517"/>
              <a:gd name="connsiteY54" fmla="*/ 64481 h 1974663"/>
              <a:gd name="connsiteX55" fmla="*/ 49911 w 6137517"/>
              <a:gd name="connsiteY55" fmla="*/ 32505 h 1974663"/>
              <a:gd name="connsiteX56" fmla="*/ 0 w 6137517"/>
              <a:gd name="connsiteY56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1885869 w 6137517"/>
              <a:gd name="connsiteY5" fmla="*/ 1443662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1885869 w 6137517"/>
              <a:gd name="connsiteY5" fmla="*/ 1443662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2022846 w 6137517"/>
              <a:gd name="connsiteY4" fmla="*/ 1457773 h 1974663"/>
              <a:gd name="connsiteX5" fmla="*/ 1885869 w 6137517"/>
              <a:gd name="connsiteY5" fmla="*/ 1443662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1873556 w 6137517"/>
              <a:gd name="connsiteY4" fmla="*/ 1426670 h 1974663"/>
              <a:gd name="connsiteX5" fmla="*/ 1885869 w 6137517"/>
              <a:gd name="connsiteY5" fmla="*/ 1443662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1873556 w 6137517"/>
              <a:gd name="connsiteY4" fmla="*/ 1426670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673464 w 6137517"/>
              <a:gd name="connsiteY3" fmla="*/ 1316459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089785 w 6137517"/>
              <a:gd name="connsiteY2" fmla="*/ 966360 h 1974663"/>
              <a:gd name="connsiteX3" fmla="*/ 1573937 w 6137517"/>
              <a:gd name="connsiteY3" fmla="*/ 135378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446832 w 6137517"/>
              <a:gd name="connsiteY1" fmla="*/ 469091 h 1974663"/>
              <a:gd name="connsiteX2" fmla="*/ 1170650 w 6137517"/>
              <a:gd name="connsiteY2" fmla="*/ 1140532 h 1974663"/>
              <a:gd name="connsiteX3" fmla="*/ 1573937 w 6137517"/>
              <a:gd name="connsiteY3" fmla="*/ 135378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565020 w 6137517"/>
              <a:gd name="connsiteY1" fmla="*/ 649482 h 1974663"/>
              <a:gd name="connsiteX2" fmla="*/ 1170650 w 6137517"/>
              <a:gd name="connsiteY2" fmla="*/ 1140532 h 1974663"/>
              <a:gd name="connsiteX3" fmla="*/ 1573937 w 6137517"/>
              <a:gd name="connsiteY3" fmla="*/ 135378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589901 w 6137517"/>
              <a:gd name="connsiteY1" fmla="*/ 637041 h 1974663"/>
              <a:gd name="connsiteX2" fmla="*/ 1170650 w 6137517"/>
              <a:gd name="connsiteY2" fmla="*/ 1140532 h 1974663"/>
              <a:gd name="connsiteX3" fmla="*/ 1573937 w 6137517"/>
              <a:gd name="connsiteY3" fmla="*/ 135378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589901 w 6137517"/>
              <a:gd name="connsiteY1" fmla="*/ 637041 h 1974663"/>
              <a:gd name="connsiteX2" fmla="*/ 1214193 w 6137517"/>
              <a:gd name="connsiteY2" fmla="*/ 1121871 h 1974663"/>
              <a:gd name="connsiteX3" fmla="*/ 1573937 w 6137517"/>
              <a:gd name="connsiteY3" fmla="*/ 135378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14193 w 6137517"/>
              <a:gd name="connsiteY2" fmla="*/ 1121871 h 1974663"/>
              <a:gd name="connsiteX3" fmla="*/ 1573937 w 6137517"/>
              <a:gd name="connsiteY3" fmla="*/ 135378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14193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787958 w 6137517"/>
              <a:gd name="connsiteY6" fmla="*/ 1812336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35158 w 6137517"/>
              <a:gd name="connsiteY5" fmla="*/ 1518307 h 1974663"/>
              <a:gd name="connsiteX6" fmla="*/ 2427175 w 6137517"/>
              <a:gd name="connsiteY6" fmla="*/ 1712810 h 1974663"/>
              <a:gd name="connsiteX7" fmla="*/ 3198082 w 6137517"/>
              <a:gd name="connsiteY7" fmla="*/ 1910621 h 1974663"/>
              <a:gd name="connsiteX8" fmla="*/ 3633931 w 6137517"/>
              <a:gd name="connsiteY8" fmla="*/ 1967847 h 1974663"/>
              <a:gd name="connsiteX9" fmla="*/ 4081801 w 6137517"/>
              <a:gd name="connsiteY9" fmla="*/ 1967846 h 1974663"/>
              <a:gd name="connsiteX10" fmla="*/ 4318176 w 6137517"/>
              <a:gd name="connsiteY10" fmla="*/ 1974066 h 1974663"/>
              <a:gd name="connsiteX11" fmla="*/ 4878014 w 6137517"/>
              <a:gd name="connsiteY11" fmla="*/ 1967846 h 1974663"/>
              <a:gd name="connsiteX12" fmla="*/ 6137517 w 6137517"/>
              <a:gd name="connsiteY12" fmla="*/ 1974663 h 1974663"/>
              <a:gd name="connsiteX13" fmla="*/ 6131297 w 6137517"/>
              <a:gd name="connsiteY13" fmla="*/ 1244521 h 1974663"/>
              <a:gd name="connsiteX14" fmla="*/ 4719544 w 6137517"/>
              <a:gd name="connsiteY14" fmla="*/ 1244521 h 1974663"/>
              <a:gd name="connsiteX15" fmla="*/ 4534897 w 6137517"/>
              <a:gd name="connsiteY15" fmla="*/ 1242498 h 1974663"/>
              <a:gd name="connsiteX16" fmla="*/ 4344079 w 6137517"/>
              <a:gd name="connsiteY16" fmla="*/ 1237002 h 1974663"/>
              <a:gd name="connsiteX17" fmla="*/ 4147621 w 6137517"/>
              <a:gd name="connsiteY17" fmla="*/ 1227798 h 1974663"/>
              <a:gd name="connsiteX18" fmla="*/ 3946054 w 6137517"/>
              <a:gd name="connsiteY18" fmla="*/ 1214646 h 1974663"/>
              <a:gd name="connsiteX19" fmla="*/ 3739910 w 6137517"/>
              <a:gd name="connsiteY19" fmla="*/ 1197311 h 1974663"/>
              <a:gd name="connsiteX20" fmla="*/ 3529720 w 6137517"/>
              <a:gd name="connsiteY20" fmla="*/ 1175555 h 1974663"/>
              <a:gd name="connsiteX21" fmla="*/ 3369742 w 6137517"/>
              <a:gd name="connsiteY21" fmla="*/ 1156193 h 1974663"/>
              <a:gd name="connsiteX22" fmla="*/ 3208010 w 6137517"/>
              <a:gd name="connsiteY22" fmla="*/ 1134111 h 1974663"/>
              <a:gd name="connsiteX23" fmla="*/ 3044750 w 6137517"/>
              <a:gd name="connsiteY23" fmla="*/ 1109208 h 1974663"/>
              <a:gd name="connsiteX24" fmla="*/ 2880185 w 6137517"/>
              <a:gd name="connsiteY24" fmla="*/ 1081384 h 1974663"/>
              <a:gd name="connsiteX25" fmla="*/ 2714540 w 6137517"/>
              <a:gd name="connsiteY25" fmla="*/ 1050540 h 1974663"/>
              <a:gd name="connsiteX26" fmla="*/ 2548038 w 6137517"/>
              <a:gd name="connsiteY26" fmla="*/ 1016574 h 1974663"/>
              <a:gd name="connsiteX27" fmla="*/ 2380903 w 6137517"/>
              <a:gd name="connsiteY27" fmla="*/ 979387 h 1974663"/>
              <a:gd name="connsiteX28" fmla="*/ 2213361 w 6137517"/>
              <a:gd name="connsiteY28" fmla="*/ 938879 h 1974663"/>
              <a:gd name="connsiteX29" fmla="*/ 2101550 w 6137517"/>
              <a:gd name="connsiteY29" fmla="*/ 909979 h 1974663"/>
              <a:gd name="connsiteX30" fmla="*/ 1989723 w 6137517"/>
              <a:gd name="connsiteY30" fmla="*/ 879529 h 1974663"/>
              <a:gd name="connsiteX31" fmla="*/ 1877947 w 6137517"/>
              <a:gd name="connsiteY31" fmla="*/ 847498 h 1974663"/>
              <a:gd name="connsiteX32" fmla="*/ 1766289 w 6137517"/>
              <a:gd name="connsiteY32" fmla="*/ 813859 h 1974663"/>
              <a:gd name="connsiteX33" fmla="*/ 1654815 w 6137517"/>
              <a:gd name="connsiteY33" fmla="*/ 778579 h 1974663"/>
              <a:gd name="connsiteX34" fmla="*/ 1543590 w 6137517"/>
              <a:gd name="connsiteY34" fmla="*/ 741631 h 1974663"/>
              <a:gd name="connsiteX35" fmla="*/ 1432683 w 6137517"/>
              <a:gd name="connsiteY35" fmla="*/ 702984 h 1974663"/>
              <a:gd name="connsiteX36" fmla="*/ 1322158 w 6137517"/>
              <a:gd name="connsiteY36" fmla="*/ 662609 h 1974663"/>
              <a:gd name="connsiteX37" fmla="*/ 1212083 w 6137517"/>
              <a:gd name="connsiteY37" fmla="*/ 620476 h 1974663"/>
              <a:gd name="connsiteX38" fmla="*/ 1102524 w 6137517"/>
              <a:gd name="connsiteY38" fmla="*/ 576556 h 1974663"/>
              <a:gd name="connsiteX39" fmla="*/ 993546 w 6137517"/>
              <a:gd name="connsiteY39" fmla="*/ 530818 h 1974663"/>
              <a:gd name="connsiteX40" fmla="*/ 885218 w 6137517"/>
              <a:gd name="connsiteY40" fmla="*/ 483233 h 1974663"/>
              <a:gd name="connsiteX41" fmla="*/ 831318 w 6137517"/>
              <a:gd name="connsiteY41" fmla="*/ 458739 h 1974663"/>
              <a:gd name="connsiteX42" fmla="*/ 777605 w 6137517"/>
              <a:gd name="connsiteY42" fmla="*/ 433772 h 1974663"/>
              <a:gd name="connsiteX43" fmla="*/ 724087 w 6137517"/>
              <a:gd name="connsiteY43" fmla="*/ 408328 h 1974663"/>
              <a:gd name="connsiteX44" fmla="*/ 670773 w 6137517"/>
              <a:gd name="connsiteY44" fmla="*/ 382404 h 1974663"/>
              <a:gd name="connsiteX45" fmla="*/ 617671 w 6137517"/>
              <a:gd name="connsiteY45" fmla="*/ 355996 h 1974663"/>
              <a:gd name="connsiteX46" fmla="*/ 564789 w 6137517"/>
              <a:gd name="connsiteY46" fmla="*/ 329100 h 1974663"/>
              <a:gd name="connsiteX47" fmla="*/ 512135 w 6137517"/>
              <a:gd name="connsiteY47" fmla="*/ 301713 h 1974663"/>
              <a:gd name="connsiteX48" fmla="*/ 459719 w 6137517"/>
              <a:gd name="connsiteY48" fmla="*/ 273831 h 1974663"/>
              <a:gd name="connsiteX49" fmla="*/ 407548 w 6137517"/>
              <a:gd name="connsiteY49" fmla="*/ 245450 h 1974663"/>
              <a:gd name="connsiteX50" fmla="*/ 355630 w 6137517"/>
              <a:gd name="connsiteY50" fmla="*/ 216566 h 1974663"/>
              <a:gd name="connsiteX51" fmla="*/ 303974 w 6137517"/>
              <a:gd name="connsiteY51" fmla="*/ 187177 h 1974663"/>
              <a:gd name="connsiteX52" fmla="*/ 252588 w 6137517"/>
              <a:gd name="connsiteY52" fmla="*/ 157277 h 1974663"/>
              <a:gd name="connsiteX53" fmla="*/ 201480 w 6137517"/>
              <a:gd name="connsiteY53" fmla="*/ 126864 h 1974663"/>
              <a:gd name="connsiteX54" fmla="*/ 150659 w 6137517"/>
              <a:gd name="connsiteY54" fmla="*/ 95933 h 1974663"/>
              <a:gd name="connsiteX55" fmla="*/ 100133 w 6137517"/>
              <a:gd name="connsiteY55" fmla="*/ 64481 h 1974663"/>
              <a:gd name="connsiteX56" fmla="*/ 49911 w 6137517"/>
              <a:gd name="connsiteY56" fmla="*/ 32505 h 1974663"/>
              <a:gd name="connsiteX57" fmla="*/ 0 w 6137517"/>
              <a:gd name="connsiteY57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035158 w 6137517"/>
              <a:gd name="connsiteY6" fmla="*/ 1518307 h 1974663"/>
              <a:gd name="connsiteX7" fmla="*/ 2427175 w 6137517"/>
              <a:gd name="connsiteY7" fmla="*/ 1712810 h 1974663"/>
              <a:gd name="connsiteX8" fmla="*/ 3198082 w 6137517"/>
              <a:gd name="connsiteY8" fmla="*/ 1910621 h 1974663"/>
              <a:gd name="connsiteX9" fmla="*/ 3633931 w 6137517"/>
              <a:gd name="connsiteY9" fmla="*/ 1967847 h 1974663"/>
              <a:gd name="connsiteX10" fmla="*/ 4081801 w 6137517"/>
              <a:gd name="connsiteY10" fmla="*/ 1967846 h 1974663"/>
              <a:gd name="connsiteX11" fmla="*/ 4318176 w 6137517"/>
              <a:gd name="connsiteY11" fmla="*/ 1974066 h 1974663"/>
              <a:gd name="connsiteX12" fmla="*/ 4878014 w 6137517"/>
              <a:gd name="connsiteY12" fmla="*/ 1967846 h 1974663"/>
              <a:gd name="connsiteX13" fmla="*/ 6137517 w 6137517"/>
              <a:gd name="connsiteY13" fmla="*/ 1974663 h 1974663"/>
              <a:gd name="connsiteX14" fmla="*/ 6131297 w 6137517"/>
              <a:gd name="connsiteY14" fmla="*/ 1244521 h 1974663"/>
              <a:gd name="connsiteX15" fmla="*/ 4719544 w 6137517"/>
              <a:gd name="connsiteY15" fmla="*/ 1244521 h 1974663"/>
              <a:gd name="connsiteX16" fmla="*/ 4534897 w 6137517"/>
              <a:gd name="connsiteY16" fmla="*/ 1242498 h 1974663"/>
              <a:gd name="connsiteX17" fmla="*/ 4344079 w 6137517"/>
              <a:gd name="connsiteY17" fmla="*/ 1237002 h 1974663"/>
              <a:gd name="connsiteX18" fmla="*/ 4147621 w 6137517"/>
              <a:gd name="connsiteY18" fmla="*/ 1227798 h 1974663"/>
              <a:gd name="connsiteX19" fmla="*/ 3946054 w 6137517"/>
              <a:gd name="connsiteY19" fmla="*/ 1214646 h 1974663"/>
              <a:gd name="connsiteX20" fmla="*/ 3739910 w 6137517"/>
              <a:gd name="connsiteY20" fmla="*/ 1197311 h 1974663"/>
              <a:gd name="connsiteX21" fmla="*/ 3529720 w 6137517"/>
              <a:gd name="connsiteY21" fmla="*/ 1175555 h 1974663"/>
              <a:gd name="connsiteX22" fmla="*/ 3369742 w 6137517"/>
              <a:gd name="connsiteY22" fmla="*/ 1156193 h 1974663"/>
              <a:gd name="connsiteX23" fmla="*/ 3208010 w 6137517"/>
              <a:gd name="connsiteY23" fmla="*/ 1134111 h 1974663"/>
              <a:gd name="connsiteX24" fmla="*/ 3044750 w 6137517"/>
              <a:gd name="connsiteY24" fmla="*/ 1109208 h 1974663"/>
              <a:gd name="connsiteX25" fmla="*/ 2880185 w 6137517"/>
              <a:gd name="connsiteY25" fmla="*/ 1081384 h 1974663"/>
              <a:gd name="connsiteX26" fmla="*/ 2714540 w 6137517"/>
              <a:gd name="connsiteY26" fmla="*/ 1050540 h 1974663"/>
              <a:gd name="connsiteX27" fmla="*/ 2548038 w 6137517"/>
              <a:gd name="connsiteY27" fmla="*/ 1016574 h 1974663"/>
              <a:gd name="connsiteX28" fmla="*/ 2380903 w 6137517"/>
              <a:gd name="connsiteY28" fmla="*/ 979387 h 1974663"/>
              <a:gd name="connsiteX29" fmla="*/ 2213361 w 6137517"/>
              <a:gd name="connsiteY29" fmla="*/ 938879 h 1974663"/>
              <a:gd name="connsiteX30" fmla="*/ 2101550 w 6137517"/>
              <a:gd name="connsiteY30" fmla="*/ 909979 h 1974663"/>
              <a:gd name="connsiteX31" fmla="*/ 1989723 w 6137517"/>
              <a:gd name="connsiteY31" fmla="*/ 879529 h 1974663"/>
              <a:gd name="connsiteX32" fmla="*/ 1877947 w 6137517"/>
              <a:gd name="connsiteY32" fmla="*/ 847498 h 1974663"/>
              <a:gd name="connsiteX33" fmla="*/ 1766289 w 6137517"/>
              <a:gd name="connsiteY33" fmla="*/ 813859 h 1974663"/>
              <a:gd name="connsiteX34" fmla="*/ 1654815 w 6137517"/>
              <a:gd name="connsiteY34" fmla="*/ 778579 h 1974663"/>
              <a:gd name="connsiteX35" fmla="*/ 1543590 w 6137517"/>
              <a:gd name="connsiteY35" fmla="*/ 741631 h 1974663"/>
              <a:gd name="connsiteX36" fmla="*/ 1432683 w 6137517"/>
              <a:gd name="connsiteY36" fmla="*/ 702984 h 1974663"/>
              <a:gd name="connsiteX37" fmla="*/ 1322158 w 6137517"/>
              <a:gd name="connsiteY37" fmla="*/ 662609 h 1974663"/>
              <a:gd name="connsiteX38" fmla="*/ 1212083 w 6137517"/>
              <a:gd name="connsiteY38" fmla="*/ 620476 h 1974663"/>
              <a:gd name="connsiteX39" fmla="*/ 1102524 w 6137517"/>
              <a:gd name="connsiteY39" fmla="*/ 576556 h 1974663"/>
              <a:gd name="connsiteX40" fmla="*/ 993546 w 6137517"/>
              <a:gd name="connsiteY40" fmla="*/ 530818 h 1974663"/>
              <a:gd name="connsiteX41" fmla="*/ 885218 w 6137517"/>
              <a:gd name="connsiteY41" fmla="*/ 483233 h 1974663"/>
              <a:gd name="connsiteX42" fmla="*/ 831318 w 6137517"/>
              <a:gd name="connsiteY42" fmla="*/ 458739 h 1974663"/>
              <a:gd name="connsiteX43" fmla="*/ 777605 w 6137517"/>
              <a:gd name="connsiteY43" fmla="*/ 433772 h 1974663"/>
              <a:gd name="connsiteX44" fmla="*/ 724087 w 6137517"/>
              <a:gd name="connsiteY44" fmla="*/ 408328 h 1974663"/>
              <a:gd name="connsiteX45" fmla="*/ 670773 w 6137517"/>
              <a:gd name="connsiteY45" fmla="*/ 382404 h 1974663"/>
              <a:gd name="connsiteX46" fmla="*/ 617671 w 6137517"/>
              <a:gd name="connsiteY46" fmla="*/ 355996 h 1974663"/>
              <a:gd name="connsiteX47" fmla="*/ 564789 w 6137517"/>
              <a:gd name="connsiteY47" fmla="*/ 329100 h 1974663"/>
              <a:gd name="connsiteX48" fmla="*/ 512135 w 6137517"/>
              <a:gd name="connsiteY48" fmla="*/ 301713 h 1974663"/>
              <a:gd name="connsiteX49" fmla="*/ 459719 w 6137517"/>
              <a:gd name="connsiteY49" fmla="*/ 273831 h 1974663"/>
              <a:gd name="connsiteX50" fmla="*/ 407548 w 6137517"/>
              <a:gd name="connsiteY50" fmla="*/ 245450 h 1974663"/>
              <a:gd name="connsiteX51" fmla="*/ 355630 w 6137517"/>
              <a:gd name="connsiteY51" fmla="*/ 216566 h 1974663"/>
              <a:gd name="connsiteX52" fmla="*/ 303974 w 6137517"/>
              <a:gd name="connsiteY52" fmla="*/ 187177 h 1974663"/>
              <a:gd name="connsiteX53" fmla="*/ 252588 w 6137517"/>
              <a:gd name="connsiteY53" fmla="*/ 157277 h 1974663"/>
              <a:gd name="connsiteX54" fmla="*/ 201480 w 6137517"/>
              <a:gd name="connsiteY54" fmla="*/ 126864 h 1974663"/>
              <a:gd name="connsiteX55" fmla="*/ 150659 w 6137517"/>
              <a:gd name="connsiteY55" fmla="*/ 95933 h 1974663"/>
              <a:gd name="connsiteX56" fmla="*/ 100133 w 6137517"/>
              <a:gd name="connsiteY56" fmla="*/ 64481 h 1974663"/>
              <a:gd name="connsiteX57" fmla="*/ 49911 w 6137517"/>
              <a:gd name="connsiteY57" fmla="*/ 32505 h 1974663"/>
              <a:gd name="connsiteX58" fmla="*/ 0 w 6137517"/>
              <a:gd name="connsiteY58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035158 w 6137517"/>
              <a:gd name="connsiteY6" fmla="*/ 1518307 h 1974663"/>
              <a:gd name="connsiteX7" fmla="*/ 2203110 w 6137517"/>
              <a:gd name="connsiteY7" fmla="*/ 1642715 h 1974663"/>
              <a:gd name="connsiteX8" fmla="*/ 2427175 w 6137517"/>
              <a:gd name="connsiteY8" fmla="*/ 1712810 h 1974663"/>
              <a:gd name="connsiteX9" fmla="*/ 3198082 w 6137517"/>
              <a:gd name="connsiteY9" fmla="*/ 1910621 h 1974663"/>
              <a:gd name="connsiteX10" fmla="*/ 3633931 w 6137517"/>
              <a:gd name="connsiteY10" fmla="*/ 1967847 h 1974663"/>
              <a:gd name="connsiteX11" fmla="*/ 4081801 w 6137517"/>
              <a:gd name="connsiteY11" fmla="*/ 1967846 h 1974663"/>
              <a:gd name="connsiteX12" fmla="*/ 4318176 w 6137517"/>
              <a:gd name="connsiteY12" fmla="*/ 1974066 h 1974663"/>
              <a:gd name="connsiteX13" fmla="*/ 4878014 w 6137517"/>
              <a:gd name="connsiteY13" fmla="*/ 1967846 h 1974663"/>
              <a:gd name="connsiteX14" fmla="*/ 6137517 w 6137517"/>
              <a:gd name="connsiteY14" fmla="*/ 1974663 h 1974663"/>
              <a:gd name="connsiteX15" fmla="*/ 6131297 w 6137517"/>
              <a:gd name="connsiteY15" fmla="*/ 1244521 h 1974663"/>
              <a:gd name="connsiteX16" fmla="*/ 4719544 w 6137517"/>
              <a:gd name="connsiteY16" fmla="*/ 1244521 h 1974663"/>
              <a:gd name="connsiteX17" fmla="*/ 4534897 w 6137517"/>
              <a:gd name="connsiteY17" fmla="*/ 1242498 h 1974663"/>
              <a:gd name="connsiteX18" fmla="*/ 4344079 w 6137517"/>
              <a:gd name="connsiteY18" fmla="*/ 1237002 h 1974663"/>
              <a:gd name="connsiteX19" fmla="*/ 4147621 w 6137517"/>
              <a:gd name="connsiteY19" fmla="*/ 1227798 h 1974663"/>
              <a:gd name="connsiteX20" fmla="*/ 3946054 w 6137517"/>
              <a:gd name="connsiteY20" fmla="*/ 1214646 h 1974663"/>
              <a:gd name="connsiteX21" fmla="*/ 3739910 w 6137517"/>
              <a:gd name="connsiteY21" fmla="*/ 1197311 h 1974663"/>
              <a:gd name="connsiteX22" fmla="*/ 3529720 w 6137517"/>
              <a:gd name="connsiteY22" fmla="*/ 1175555 h 1974663"/>
              <a:gd name="connsiteX23" fmla="*/ 3369742 w 6137517"/>
              <a:gd name="connsiteY23" fmla="*/ 1156193 h 1974663"/>
              <a:gd name="connsiteX24" fmla="*/ 3208010 w 6137517"/>
              <a:gd name="connsiteY24" fmla="*/ 1134111 h 1974663"/>
              <a:gd name="connsiteX25" fmla="*/ 3044750 w 6137517"/>
              <a:gd name="connsiteY25" fmla="*/ 1109208 h 1974663"/>
              <a:gd name="connsiteX26" fmla="*/ 2880185 w 6137517"/>
              <a:gd name="connsiteY26" fmla="*/ 1081384 h 1974663"/>
              <a:gd name="connsiteX27" fmla="*/ 2714540 w 6137517"/>
              <a:gd name="connsiteY27" fmla="*/ 1050540 h 1974663"/>
              <a:gd name="connsiteX28" fmla="*/ 2548038 w 6137517"/>
              <a:gd name="connsiteY28" fmla="*/ 1016574 h 1974663"/>
              <a:gd name="connsiteX29" fmla="*/ 2380903 w 6137517"/>
              <a:gd name="connsiteY29" fmla="*/ 979387 h 1974663"/>
              <a:gd name="connsiteX30" fmla="*/ 2213361 w 6137517"/>
              <a:gd name="connsiteY30" fmla="*/ 938879 h 1974663"/>
              <a:gd name="connsiteX31" fmla="*/ 2101550 w 6137517"/>
              <a:gd name="connsiteY31" fmla="*/ 909979 h 1974663"/>
              <a:gd name="connsiteX32" fmla="*/ 1989723 w 6137517"/>
              <a:gd name="connsiteY32" fmla="*/ 879529 h 1974663"/>
              <a:gd name="connsiteX33" fmla="*/ 1877947 w 6137517"/>
              <a:gd name="connsiteY33" fmla="*/ 847498 h 1974663"/>
              <a:gd name="connsiteX34" fmla="*/ 1766289 w 6137517"/>
              <a:gd name="connsiteY34" fmla="*/ 813859 h 1974663"/>
              <a:gd name="connsiteX35" fmla="*/ 1654815 w 6137517"/>
              <a:gd name="connsiteY35" fmla="*/ 778579 h 1974663"/>
              <a:gd name="connsiteX36" fmla="*/ 1543590 w 6137517"/>
              <a:gd name="connsiteY36" fmla="*/ 741631 h 1974663"/>
              <a:gd name="connsiteX37" fmla="*/ 1432683 w 6137517"/>
              <a:gd name="connsiteY37" fmla="*/ 702984 h 1974663"/>
              <a:gd name="connsiteX38" fmla="*/ 1322158 w 6137517"/>
              <a:gd name="connsiteY38" fmla="*/ 662609 h 1974663"/>
              <a:gd name="connsiteX39" fmla="*/ 1212083 w 6137517"/>
              <a:gd name="connsiteY39" fmla="*/ 620476 h 1974663"/>
              <a:gd name="connsiteX40" fmla="*/ 1102524 w 6137517"/>
              <a:gd name="connsiteY40" fmla="*/ 576556 h 1974663"/>
              <a:gd name="connsiteX41" fmla="*/ 993546 w 6137517"/>
              <a:gd name="connsiteY41" fmla="*/ 530818 h 1974663"/>
              <a:gd name="connsiteX42" fmla="*/ 885218 w 6137517"/>
              <a:gd name="connsiteY42" fmla="*/ 483233 h 1974663"/>
              <a:gd name="connsiteX43" fmla="*/ 831318 w 6137517"/>
              <a:gd name="connsiteY43" fmla="*/ 458739 h 1974663"/>
              <a:gd name="connsiteX44" fmla="*/ 777605 w 6137517"/>
              <a:gd name="connsiteY44" fmla="*/ 433772 h 1974663"/>
              <a:gd name="connsiteX45" fmla="*/ 724087 w 6137517"/>
              <a:gd name="connsiteY45" fmla="*/ 408328 h 1974663"/>
              <a:gd name="connsiteX46" fmla="*/ 670773 w 6137517"/>
              <a:gd name="connsiteY46" fmla="*/ 382404 h 1974663"/>
              <a:gd name="connsiteX47" fmla="*/ 617671 w 6137517"/>
              <a:gd name="connsiteY47" fmla="*/ 355996 h 1974663"/>
              <a:gd name="connsiteX48" fmla="*/ 564789 w 6137517"/>
              <a:gd name="connsiteY48" fmla="*/ 329100 h 1974663"/>
              <a:gd name="connsiteX49" fmla="*/ 512135 w 6137517"/>
              <a:gd name="connsiteY49" fmla="*/ 301713 h 1974663"/>
              <a:gd name="connsiteX50" fmla="*/ 459719 w 6137517"/>
              <a:gd name="connsiteY50" fmla="*/ 273831 h 1974663"/>
              <a:gd name="connsiteX51" fmla="*/ 407548 w 6137517"/>
              <a:gd name="connsiteY51" fmla="*/ 245450 h 1974663"/>
              <a:gd name="connsiteX52" fmla="*/ 355630 w 6137517"/>
              <a:gd name="connsiteY52" fmla="*/ 216566 h 1974663"/>
              <a:gd name="connsiteX53" fmla="*/ 303974 w 6137517"/>
              <a:gd name="connsiteY53" fmla="*/ 187177 h 1974663"/>
              <a:gd name="connsiteX54" fmla="*/ 252588 w 6137517"/>
              <a:gd name="connsiteY54" fmla="*/ 157277 h 1974663"/>
              <a:gd name="connsiteX55" fmla="*/ 201480 w 6137517"/>
              <a:gd name="connsiteY55" fmla="*/ 126864 h 1974663"/>
              <a:gd name="connsiteX56" fmla="*/ 150659 w 6137517"/>
              <a:gd name="connsiteY56" fmla="*/ 95933 h 1974663"/>
              <a:gd name="connsiteX57" fmla="*/ 100133 w 6137517"/>
              <a:gd name="connsiteY57" fmla="*/ 64481 h 1974663"/>
              <a:gd name="connsiteX58" fmla="*/ 49911 w 6137517"/>
              <a:gd name="connsiteY58" fmla="*/ 32505 h 1974663"/>
              <a:gd name="connsiteX59" fmla="*/ 0 w 6137517"/>
              <a:gd name="connsiteY59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103582 w 6137517"/>
              <a:gd name="connsiteY6" fmla="*/ 1599172 h 1974663"/>
              <a:gd name="connsiteX7" fmla="*/ 2203110 w 6137517"/>
              <a:gd name="connsiteY7" fmla="*/ 1642715 h 1974663"/>
              <a:gd name="connsiteX8" fmla="*/ 2427175 w 6137517"/>
              <a:gd name="connsiteY8" fmla="*/ 1712810 h 1974663"/>
              <a:gd name="connsiteX9" fmla="*/ 3198082 w 6137517"/>
              <a:gd name="connsiteY9" fmla="*/ 1910621 h 1974663"/>
              <a:gd name="connsiteX10" fmla="*/ 3633931 w 6137517"/>
              <a:gd name="connsiteY10" fmla="*/ 1967847 h 1974663"/>
              <a:gd name="connsiteX11" fmla="*/ 4081801 w 6137517"/>
              <a:gd name="connsiteY11" fmla="*/ 1967846 h 1974663"/>
              <a:gd name="connsiteX12" fmla="*/ 4318176 w 6137517"/>
              <a:gd name="connsiteY12" fmla="*/ 1974066 h 1974663"/>
              <a:gd name="connsiteX13" fmla="*/ 4878014 w 6137517"/>
              <a:gd name="connsiteY13" fmla="*/ 1967846 h 1974663"/>
              <a:gd name="connsiteX14" fmla="*/ 6137517 w 6137517"/>
              <a:gd name="connsiteY14" fmla="*/ 1974663 h 1974663"/>
              <a:gd name="connsiteX15" fmla="*/ 6131297 w 6137517"/>
              <a:gd name="connsiteY15" fmla="*/ 1244521 h 1974663"/>
              <a:gd name="connsiteX16" fmla="*/ 4719544 w 6137517"/>
              <a:gd name="connsiteY16" fmla="*/ 1244521 h 1974663"/>
              <a:gd name="connsiteX17" fmla="*/ 4534897 w 6137517"/>
              <a:gd name="connsiteY17" fmla="*/ 1242498 h 1974663"/>
              <a:gd name="connsiteX18" fmla="*/ 4344079 w 6137517"/>
              <a:gd name="connsiteY18" fmla="*/ 1237002 h 1974663"/>
              <a:gd name="connsiteX19" fmla="*/ 4147621 w 6137517"/>
              <a:gd name="connsiteY19" fmla="*/ 1227798 h 1974663"/>
              <a:gd name="connsiteX20" fmla="*/ 3946054 w 6137517"/>
              <a:gd name="connsiteY20" fmla="*/ 1214646 h 1974663"/>
              <a:gd name="connsiteX21" fmla="*/ 3739910 w 6137517"/>
              <a:gd name="connsiteY21" fmla="*/ 1197311 h 1974663"/>
              <a:gd name="connsiteX22" fmla="*/ 3529720 w 6137517"/>
              <a:gd name="connsiteY22" fmla="*/ 1175555 h 1974663"/>
              <a:gd name="connsiteX23" fmla="*/ 3369742 w 6137517"/>
              <a:gd name="connsiteY23" fmla="*/ 1156193 h 1974663"/>
              <a:gd name="connsiteX24" fmla="*/ 3208010 w 6137517"/>
              <a:gd name="connsiteY24" fmla="*/ 1134111 h 1974663"/>
              <a:gd name="connsiteX25" fmla="*/ 3044750 w 6137517"/>
              <a:gd name="connsiteY25" fmla="*/ 1109208 h 1974663"/>
              <a:gd name="connsiteX26" fmla="*/ 2880185 w 6137517"/>
              <a:gd name="connsiteY26" fmla="*/ 1081384 h 1974663"/>
              <a:gd name="connsiteX27" fmla="*/ 2714540 w 6137517"/>
              <a:gd name="connsiteY27" fmla="*/ 1050540 h 1974663"/>
              <a:gd name="connsiteX28" fmla="*/ 2548038 w 6137517"/>
              <a:gd name="connsiteY28" fmla="*/ 1016574 h 1974663"/>
              <a:gd name="connsiteX29" fmla="*/ 2380903 w 6137517"/>
              <a:gd name="connsiteY29" fmla="*/ 979387 h 1974663"/>
              <a:gd name="connsiteX30" fmla="*/ 2213361 w 6137517"/>
              <a:gd name="connsiteY30" fmla="*/ 938879 h 1974663"/>
              <a:gd name="connsiteX31" fmla="*/ 2101550 w 6137517"/>
              <a:gd name="connsiteY31" fmla="*/ 909979 h 1974663"/>
              <a:gd name="connsiteX32" fmla="*/ 1989723 w 6137517"/>
              <a:gd name="connsiteY32" fmla="*/ 879529 h 1974663"/>
              <a:gd name="connsiteX33" fmla="*/ 1877947 w 6137517"/>
              <a:gd name="connsiteY33" fmla="*/ 847498 h 1974663"/>
              <a:gd name="connsiteX34" fmla="*/ 1766289 w 6137517"/>
              <a:gd name="connsiteY34" fmla="*/ 813859 h 1974663"/>
              <a:gd name="connsiteX35" fmla="*/ 1654815 w 6137517"/>
              <a:gd name="connsiteY35" fmla="*/ 778579 h 1974663"/>
              <a:gd name="connsiteX36" fmla="*/ 1543590 w 6137517"/>
              <a:gd name="connsiteY36" fmla="*/ 741631 h 1974663"/>
              <a:gd name="connsiteX37" fmla="*/ 1432683 w 6137517"/>
              <a:gd name="connsiteY37" fmla="*/ 702984 h 1974663"/>
              <a:gd name="connsiteX38" fmla="*/ 1322158 w 6137517"/>
              <a:gd name="connsiteY38" fmla="*/ 662609 h 1974663"/>
              <a:gd name="connsiteX39" fmla="*/ 1212083 w 6137517"/>
              <a:gd name="connsiteY39" fmla="*/ 620476 h 1974663"/>
              <a:gd name="connsiteX40" fmla="*/ 1102524 w 6137517"/>
              <a:gd name="connsiteY40" fmla="*/ 576556 h 1974663"/>
              <a:gd name="connsiteX41" fmla="*/ 993546 w 6137517"/>
              <a:gd name="connsiteY41" fmla="*/ 530818 h 1974663"/>
              <a:gd name="connsiteX42" fmla="*/ 885218 w 6137517"/>
              <a:gd name="connsiteY42" fmla="*/ 483233 h 1974663"/>
              <a:gd name="connsiteX43" fmla="*/ 831318 w 6137517"/>
              <a:gd name="connsiteY43" fmla="*/ 458739 h 1974663"/>
              <a:gd name="connsiteX44" fmla="*/ 777605 w 6137517"/>
              <a:gd name="connsiteY44" fmla="*/ 433772 h 1974663"/>
              <a:gd name="connsiteX45" fmla="*/ 724087 w 6137517"/>
              <a:gd name="connsiteY45" fmla="*/ 408328 h 1974663"/>
              <a:gd name="connsiteX46" fmla="*/ 670773 w 6137517"/>
              <a:gd name="connsiteY46" fmla="*/ 382404 h 1974663"/>
              <a:gd name="connsiteX47" fmla="*/ 617671 w 6137517"/>
              <a:gd name="connsiteY47" fmla="*/ 355996 h 1974663"/>
              <a:gd name="connsiteX48" fmla="*/ 564789 w 6137517"/>
              <a:gd name="connsiteY48" fmla="*/ 329100 h 1974663"/>
              <a:gd name="connsiteX49" fmla="*/ 512135 w 6137517"/>
              <a:gd name="connsiteY49" fmla="*/ 301713 h 1974663"/>
              <a:gd name="connsiteX50" fmla="*/ 459719 w 6137517"/>
              <a:gd name="connsiteY50" fmla="*/ 273831 h 1974663"/>
              <a:gd name="connsiteX51" fmla="*/ 407548 w 6137517"/>
              <a:gd name="connsiteY51" fmla="*/ 245450 h 1974663"/>
              <a:gd name="connsiteX52" fmla="*/ 355630 w 6137517"/>
              <a:gd name="connsiteY52" fmla="*/ 216566 h 1974663"/>
              <a:gd name="connsiteX53" fmla="*/ 303974 w 6137517"/>
              <a:gd name="connsiteY53" fmla="*/ 187177 h 1974663"/>
              <a:gd name="connsiteX54" fmla="*/ 252588 w 6137517"/>
              <a:gd name="connsiteY54" fmla="*/ 157277 h 1974663"/>
              <a:gd name="connsiteX55" fmla="*/ 201480 w 6137517"/>
              <a:gd name="connsiteY55" fmla="*/ 126864 h 1974663"/>
              <a:gd name="connsiteX56" fmla="*/ 150659 w 6137517"/>
              <a:gd name="connsiteY56" fmla="*/ 95933 h 1974663"/>
              <a:gd name="connsiteX57" fmla="*/ 100133 w 6137517"/>
              <a:gd name="connsiteY57" fmla="*/ 64481 h 1974663"/>
              <a:gd name="connsiteX58" fmla="*/ 49911 w 6137517"/>
              <a:gd name="connsiteY58" fmla="*/ 32505 h 1974663"/>
              <a:gd name="connsiteX59" fmla="*/ 0 w 6137517"/>
              <a:gd name="connsiteY59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103582 w 6137517"/>
              <a:gd name="connsiteY6" fmla="*/ 1599172 h 1974663"/>
              <a:gd name="connsiteX7" fmla="*/ 2203110 w 6137517"/>
              <a:gd name="connsiteY7" fmla="*/ 1642715 h 1974663"/>
              <a:gd name="connsiteX8" fmla="*/ 2427175 w 6137517"/>
              <a:gd name="connsiteY8" fmla="*/ 1712810 h 1974663"/>
              <a:gd name="connsiteX9" fmla="*/ 3198082 w 6137517"/>
              <a:gd name="connsiteY9" fmla="*/ 1910621 h 1974663"/>
              <a:gd name="connsiteX10" fmla="*/ 3621490 w 6137517"/>
              <a:gd name="connsiteY10" fmla="*/ 1955406 h 1974663"/>
              <a:gd name="connsiteX11" fmla="*/ 4081801 w 6137517"/>
              <a:gd name="connsiteY11" fmla="*/ 1967846 h 1974663"/>
              <a:gd name="connsiteX12" fmla="*/ 4318176 w 6137517"/>
              <a:gd name="connsiteY12" fmla="*/ 1974066 h 1974663"/>
              <a:gd name="connsiteX13" fmla="*/ 4878014 w 6137517"/>
              <a:gd name="connsiteY13" fmla="*/ 1967846 h 1974663"/>
              <a:gd name="connsiteX14" fmla="*/ 6137517 w 6137517"/>
              <a:gd name="connsiteY14" fmla="*/ 1974663 h 1974663"/>
              <a:gd name="connsiteX15" fmla="*/ 6131297 w 6137517"/>
              <a:gd name="connsiteY15" fmla="*/ 1244521 h 1974663"/>
              <a:gd name="connsiteX16" fmla="*/ 4719544 w 6137517"/>
              <a:gd name="connsiteY16" fmla="*/ 1244521 h 1974663"/>
              <a:gd name="connsiteX17" fmla="*/ 4534897 w 6137517"/>
              <a:gd name="connsiteY17" fmla="*/ 1242498 h 1974663"/>
              <a:gd name="connsiteX18" fmla="*/ 4344079 w 6137517"/>
              <a:gd name="connsiteY18" fmla="*/ 1237002 h 1974663"/>
              <a:gd name="connsiteX19" fmla="*/ 4147621 w 6137517"/>
              <a:gd name="connsiteY19" fmla="*/ 1227798 h 1974663"/>
              <a:gd name="connsiteX20" fmla="*/ 3946054 w 6137517"/>
              <a:gd name="connsiteY20" fmla="*/ 1214646 h 1974663"/>
              <a:gd name="connsiteX21" fmla="*/ 3739910 w 6137517"/>
              <a:gd name="connsiteY21" fmla="*/ 1197311 h 1974663"/>
              <a:gd name="connsiteX22" fmla="*/ 3529720 w 6137517"/>
              <a:gd name="connsiteY22" fmla="*/ 1175555 h 1974663"/>
              <a:gd name="connsiteX23" fmla="*/ 3369742 w 6137517"/>
              <a:gd name="connsiteY23" fmla="*/ 1156193 h 1974663"/>
              <a:gd name="connsiteX24" fmla="*/ 3208010 w 6137517"/>
              <a:gd name="connsiteY24" fmla="*/ 1134111 h 1974663"/>
              <a:gd name="connsiteX25" fmla="*/ 3044750 w 6137517"/>
              <a:gd name="connsiteY25" fmla="*/ 1109208 h 1974663"/>
              <a:gd name="connsiteX26" fmla="*/ 2880185 w 6137517"/>
              <a:gd name="connsiteY26" fmla="*/ 1081384 h 1974663"/>
              <a:gd name="connsiteX27" fmla="*/ 2714540 w 6137517"/>
              <a:gd name="connsiteY27" fmla="*/ 1050540 h 1974663"/>
              <a:gd name="connsiteX28" fmla="*/ 2548038 w 6137517"/>
              <a:gd name="connsiteY28" fmla="*/ 1016574 h 1974663"/>
              <a:gd name="connsiteX29" fmla="*/ 2380903 w 6137517"/>
              <a:gd name="connsiteY29" fmla="*/ 979387 h 1974663"/>
              <a:gd name="connsiteX30" fmla="*/ 2213361 w 6137517"/>
              <a:gd name="connsiteY30" fmla="*/ 938879 h 1974663"/>
              <a:gd name="connsiteX31" fmla="*/ 2101550 w 6137517"/>
              <a:gd name="connsiteY31" fmla="*/ 909979 h 1974663"/>
              <a:gd name="connsiteX32" fmla="*/ 1989723 w 6137517"/>
              <a:gd name="connsiteY32" fmla="*/ 879529 h 1974663"/>
              <a:gd name="connsiteX33" fmla="*/ 1877947 w 6137517"/>
              <a:gd name="connsiteY33" fmla="*/ 847498 h 1974663"/>
              <a:gd name="connsiteX34" fmla="*/ 1766289 w 6137517"/>
              <a:gd name="connsiteY34" fmla="*/ 813859 h 1974663"/>
              <a:gd name="connsiteX35" fmla="*/ 1654815 w 6137517"/>
              <a:gd name="connsiteY35" fmla="*/ 778579 h 1974663"/>
              <a:gd name="connsiteX36" fmla="*/ 1543590 w 6137517"/>
              <a:gd name="connsiteY36" fmla="*/ 741631 h 1974663"/>
              <a:gd name="connsiteX37" fmla="*/ 1432683 w 6137517"/>
              <a:gd name="connsiteY37" fmla="*/ 702984 h 1974663"/>
              <a:gd name="connsiteX38" fmla="*/ 1322158 w 6137517"/>
              <a:gd name="connsiteY38" fmla="*/ 662609 h 1974663"/>
              <a:gd name="connsiteX39" fmla="*/ 1212083 w 6137517"/>
              <a:gd name="connsiteY39" fmla="*/ 620476 h 1974663"/>
              <a:gd name="connsiteX40" fmla="*/ 1102524 w 6137517"/>
              <a:gd name="connsiteY40" fmla="*/ 576556 h 1974663"/>
              <a:gd name="connsiteX41" fmla="*/ 993546 w 6137517"/>
              <a:gd name="connsiteY41" fmla="*/ 530818 h 1974663"/>
              <a:gd name="connsiteX42" fmla="*/ 885218 w 6137517"/>
              <a:gd name="connsiteY42" fmla="*/ 483233 h 1974663"/>
              <a:gd name="connsiteX43" fmla="*/ 831318 w 6137517"/>
              <a:gd name="connsiteY43" fmla="*/ 458739 h 1974663"/>
              <a:gd name="connsiteX44" fmla="*/ 777605 w 6137517"/>
              <a:gd name="connsiteY44" fmla="*/ 433772 h 1974663"/>
              <a:gd name="connsiteX45" fmla="*/ 724087 w 6137517"/>
              <a:gd name="connsiteY45" fmla="*/ 408328 h 1974663"/>
              <a:gd name="connsiteX46" fmla="*/ 670773 w 6137517"/>
              <a:gd name="connsiteY46" fmla="*/ 382404 h 1974663"/>
              <a:gd name="connsiteX47" fmla="*/ 617671 w 6137517"/>
              <a:gd name="connsiteY47" fmla="*/ 355996 h 1974663"/>
              <a:gd name="connsiteX48" fmla="*/ 564789 w 6137517"/>
              <a:gd name="connsiteY48" fmla="*/ 329100 h 1974663"/>
              <a:gd name="connsiteX49" fmla="*/ 512135 w 6137517"/>
              <a:gd name="connsiteY49" fmla="*/ 301713 h 1974663"/>
              <a:gd name="connsiteX50" fmla="*/ 459719 w 6137517"/>
              <a:gd name="connsiteY50" fmla="*/ 273831 h 1974663"/>
              <a:gd name="connsiteX51" fmla="*/ 407548 w 6137517"/>
              <a:gd name="connsiteY51" fmla="*/ 245450 h 1974663"/>
              <a:gd name="connsiteX52" fmla="*/ 355630 w 6137517"/>
              <a:gd name="connsiteY52" fmla="*/ 216566 h 1974663"/>
              <a:gd name="connsiteX53" fmla="*/ 303974 w 6137517"/>
              <a:gd name="connsiteY53" fmla="*/ 187177 h 1974663"/>
              <a:gd name="connsiteX54" fmla="*/ 252588 w 6137517"/>
              <a:gd name="connsiteY54" fmla="*/ 157277 h 1974663"/>
              <a:gd name="connsiteX55" fmla="*/ 201480 w 6137517"/>
              <a:gd name="connsiteY55" fmla="*/ 126864 h 1974663"/>
              <a:gd name="connsiteX56" fmla="*/ 150659 w 6137517"/>
              <a:gd name="connsiteY56" fmla="*/ 95933 h 1974663"/>
              <a:gd name="connsiteX57" fmla="*/ 100133 w 6137517"/>
              <a:gd name="connsiteY57" fmla="*/ 64481 h 1974663"/>
              <a:gd name="connsiteX58" fmla="*/ 49911 w 6137517"/>
              <a:gd name="connsiteY58" fmla="*/ 32505 h 1974663"/>
              <a:gd name="connsiteX59" fmla="*/ 0 w 6137517"/>
              <a:gd name="connsiteY59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103582 w 6137517"/>
              <a:gd name="connsiteY6" fmla="*/ 1599172 h 1974663"/>
              <a:gd name="connsiteX7" fmla="*/ 2203110 w 6137517"/>
              <a:gd name="connsiteY7" fmla="*/ 1642715 h 1974663"/>
              <a:gd name="connsiteX8" fmla="*/ 2427175 w 6137517"/>
              <a:gd name="connsiteY8" fmla="*/ 1712810 h 1974663"/>
              <a:gd name="connsiteX9" fmla="*/ 3198082 w 6137517"/>
              <a:gd name="connsiteY9" fmla="*/ 1910621 h 1974663"/>
              <a:gd name="connsiteX10" fmla="*/ 3621490 w 6137517"/>
              <a:gd name="connsiteY10" fmla="*/ 1955406 h 1974663"/>
              <a:gd name="connsiteX11" fmla="*/ 4081801 w 6137517"/>
              <a:gd name="connsiteY11" fmla="*/ 1967846 h 1974663"/>
              <a:gd name="connsiteX12" fmla="*/ 4318176 w 6137517"/>
              <a:gd name="connsiteY12" fmla="*/ 1974066 h 1974663"/>
              <a:gd name="connsiteX13" fmla="*/ 4878014 w 6137517"/>
              <a:gd name="connsiteY13" fmla="*/ 1967846 h 1974663"/>
              <a:gd name="connsiteX14" fmla="*/ 6137517 w 6137517"/>
              <a:gd name="connsiteY14" fmla="*/ 1974663 h 1974663"/>
              <a:gd name="connsiteX15" fmla="*/ 6131297 w 6137517"/>
              <a:gd name="connsiteY15" fmla="*/ 1244521 h 1974663"/>
              <a:gd name="connsiteX16" fmla="*/ 4719544 w 6137517"/>
              <a:gd name="connsiteY16" fmla="*/ 1244521 h 1974663"/>
              <a:gd name="connsiteX17" fmla="*/ 4534897 w 6137517"/>
              <a:gd name="connsiteY17" fmla="*/ 1242498 h 1974663"/>
              <a:gd name="connsiteX18" fmla="*/ 4344079 w 6137517"/>
              <a:gd name="connsiteY18" fmla="*/ 1237002 h 1974663"/>
              <a:gd name="connsiteX19" fmla="*/ 4147621 w 6137517"/>
              <a:gd name="connsiteY19" fmla="*/ 1227798 h 1974663"/>
              <a:gd name="connsiteX20" fmla="*/ 3946054 w 6137517"/>
              <a:gd name="connsiteY20" fmla="*/ 1214646 h 1974663"/>
              <a:gd name="connsiteX21" fmla="*/ 3739910 w 6137517"/>
              <a:gd name="connsiteY21" fmla="*/ 1197311 h 1974663"/>
              <a:gd name="connsiteX22" fmla="*/ 3529720 w 6137517"/>
              <a:gd name="connsiteY22" fmla="*/ 1175555 h 1974663"/>
              <a:gd name="connsiteX23" fmla="*/ 3369742 w 6137517"/>
              <a:gd name="connsiteY23" fmla="*/ 1156193 h 1974663"/>
              <a:gd name="connsiteX24" fmla="*/ 3208010 w 6137517"/>
              <a:gd name="connsiteY24" fmla="*/ 1134111 h 1974663"/>
              <a:gd name="connsiteX25" fmla="*/ 3044750 w 6137517"/>
              <a:gd name="connsiteY25" fmla="*/ 1109208 h 1974663"/>
              <a:gd name="connsiteX26" fmla="*/ 2880185 w 6137517"/>
              <a:gd name="connsiteY26" fmla="*/ 1081384 h 1974663"/>
              <a:gd name="connsiteX27" fmla="*/ 2714540 w 6137517"/>
              <a:gd name="connsiteY27" fmla="*/ 1050540 h 1974663"/>
              <a:gd name="connsiteX28" fmla="*/ 2548038 w 6137517"/>
              <a:gd name="connsiteY28" fmla="*/ 1016574 h 1974663"/>
              <a:gd name="connsiteX29" fmla="*/ 2380903 w 6137517"/>
              <a:gd name="connsiteY29" fmla="*/ 979387 h 1974663"/>
              <a:gd name="connsiteX30" fmla="*/ 2213361 w 6137517"/>
              <a:gd name="connsiteY30" fmla="*/ 938879 h 1974663"/>
              <a:gd name="connsiteX31" fmla="*/ 2101550 w 6137517"/>
              <a:gd name="connsiteY31" fmla="*/ 909979 h 1974663"/>
              <a:gd name="connsiteX32" fmla="*/ 1989723 w 6137517"/>
              <a:gd name="connsiteY32" fmla="*/ 879529 h 1974663"/>
              <a:gd name="connsiteX33" fmla="*/ 1877947 w 6137517"/>
              <a:gd name="connsiteY33" fmla="*/ 847498 h 1974663"/>
              <a:gd name="connsiteX34" fmla="*/ 1766289 w 6137517"/>
              <a:gd name="connsiteY34" fmla="*/ 813859 h 1974663"/>
              <a:gd name="connsiteX35" fmla="*/ 1654815 w 6137517"/>
              <a:gd name="connsiteY35" fmla="*/ 778579 h 1974663"/>
              <a:gd name="connsiteX36" fmla="*/ 1543590 w 6137517"/>
              <a:gd name="connsiteY36" fmla="*/ 741631 h 1974663"/>
              <a:gd name="connsiteX37" fmla="*/ 1432683 w 6137517"/>
              <a:gd name="connsiteY37" fmla="*/ 702984 h 1974663"/>
              <a:gd name="connsiteX38" fmla="*/ 1322158 w 6137517"/>
              <a:gd name="connsiteY38" fmla="*/ 662609 h 1974663"/>
              <a:gd name="connsiteX39" fmla="*/ 1212083 w 6137517"/>
              <a:gd name="connsiteY39" fmla="*/ 620476 h 1974663"/>
              <a:gd name="connsiteX40" fmla="*/ 1102524 w 6137517"/>
              <a:gd name="connsiteY40" fmla="*/ 576556 h 1974663"/>
              <a:gd name="connsiteX41" fmla="*/ 993546 w 6137517"/>
              <a:gd name="connsiteY41" fmla="*/ 530818 h 1974663"/>
              <a:gd name="connsiteX42" fmla="*/ 885218 w 6137517"/>
              <a:gd name="connsiteY42" fmla="*/ 483233 h 1974663"/>
              <a:gd name="connsiteX43" fmla="*/ 831318 w 6137517"/>
              <a:gd name="connsiteY43" fmla="*/ 458739 h 1974663"/>
              <a:gd name="connsiteX44" fmla="*/ 777605 w 6137517"/>
              <a:gd name="connsiteY44" fmla="*/ 433772 h 1974663"/>
              <a:gd name="connsiteX45" fmla="*/ 724087 w 6137517"/>
              <a:gd name="connsiteY45" fmla="*/ 408328 h 1974663"/>
              <a:gd name="connsiteX46" fmla="*/ 670773 w 6137517"/>
              <a:gd name="connsiteY46" fmla="*/ 382404 h 1974663"/>
              <a:gd name="connsiteX47" fmla="*/ 617671 w 6137517"/>
              <a:gd name="connsiteY47" fmla="*/ 355996 h 1974663"/>
              <a:gd name="connsiteX48" fmla="*/ 564789 w 6137517"/>
              <a:gd name="connsiteY48" fmla="*/ 329100 h 1974663"/>
              <a:gd name="connsiteX49" fmla="*/ 512135 w 6137517"/>
              <a:gd name="connsiteY49" fmla="*/ 301713 h 1974663"/>
              <a:gd name="connsiteX50" fmla="*/ 459719 w 6137517"/>
              <a:gd name="connsiteY50" fmla="*/ 273831 h 1974663"/>
              <a:gd name="connsiteX51" fmla="*/ 407548 w 6137517"/>
              <a:gd name="connsiteY51" fmla="*/ 245450 h 1974663"/>
              <a:gd name="connsiteX52" fmla="*/ 355630 w 6137517"/>
              <a:gd name="connsiteY52" fmla="*/ 216566 h 1974663"/>
              <a:gd name="connsiteX53" fmla="*/ 303974 w 6137517"/>
              <a:gd name="connsiteY53" fmla="*/ 187177 h 1974663"/>
              <a:gd name="connsiteX54" fmla="*/ 252588 w 6137517"/>
              <a:gd name="connsiteY54" fmla="*/ 157277 h 1974663"/>
              <a:gd name="connsiteX55" fmla="*/ 201480 w 6137517"/>
              <a:gd name="connsiteY55" fmla="*/ 126864 h 1974663"/>
              <a:gd name="connsiteX56" fmla="*/ 150659 w 6137517"/>
              <a:gd name="connsiteY56" fmla="*/ 95933 h 1974663"/>
              <a:gd name="connsiteX57" fmla="*/ 100133 w 6137517"/>
              <a:gd name="connsiteY57" fmla="*/ 64481 h 1974663"/>
              <a:gd name="connsiteX58" fmla="*/ 49911 w 6137517"/>
              <a:gd name="connsiteY58" fmla="*/ 32505 h 1974663"/>
              <a:gd name="connsiteX59" fmla="*/ 0 w 6137517"/>
              <a:gd name="connsiteY59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21003 w 6137517"/>
              <a:gd name="connsiteY1" fmla="*/ 637041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103582 w 6137517"/>
              <a:gd name="connsiteY6" fmla="*/ 1599172 h 1974663"/>
              <a:gd name="connsiteX7" fmla="*/ 2203110 w 6137517"/>
              <a:gd name="connsiteY7" fmla="*/ 1642715 h 1974663"/>
              <a:gd name="connsiteX8" fmla="*/ 2439617 w 6137517"/>
              <a:gd name="connsiteY8" fmla="*/ 1681708 h 1974663"/>
              <a:gd name="connsiteX9" fmla="*/ 3198082 w 6137517"/>
              <a:gd name="connsiteY9" fmla="*/ 1910621 h 1974663"/>
              <a:gd name="connsiteX10" fmla="*/ 3621490 w 6137517"/>
              <a:gd name="connsiteY10" fmla="*/ 1955406 h 1974663"/>
              <a:gd name="connsiteX11" fmla="*/ 4081801 w 6137517"/>
              <a:gd name="connsiteY11" fmla="*/ 1967846 h 1974663"/>
              <a:gd name="connsiteX12" fmla="*/ 4318176 w 6137517"/>
              <a:gd name="connsiteY12" fmla="*/ 1974066 h 1974663"/>
              <a:gd name="connsiteX13" fmla="*/ 4878014 w 6137517"/>
              <a:gd name="connsiteY13" fmla="*/ 1967846 h 1974663"/>
              <a:gd name="connsiteX14" fmla="*/ 6137517 w 6137517"/>
              <a:gd name="connsiteY14" fmla="*/ 1974663 h 1974663"/>
              <a:gd name="connsiteX15" fmla="*/ 6131297 w 6137517"/>
              <a:gd name="connsiteY15" fmla="*/ 1244521 h 1974663"/>
              <a:gd name="connsiteX16" fmla="*/ 4719544 w 6137517"/>
              <a:gd name="connsiteY16" fmla="*/ 1244521 h 1974663"/>
              <a:gd name="connsiteX17" fmla="*/ 4534897 w 6137517"/>
              <a:gd name="connsiteY17" fmla="*/ 1242498 h 1974663"/>
              <a:gd name="connsiteX18" fmla="*/ 4344079 w 6137517"/>
              <a:gd name="connsiteY18" fmla="*/ 1237002 h 1974663"/>
              <a:gd name="connsiteX19" fmla="*/ 4147621 w 6137517"/>
              <a:gd name="connsiteY19" fmla="*/ 1227798 h 1974663"/>
              <a:gd name="connsiteX20" fmla="*/ 3946054 w 6137517"/>
              <a:gd name="connsiteY20" fmla="*/ 1214646 h 1974663"/>
              <a:gd name="connsiteX21" fmla="*/ 3739910 w 6137517"/>
              <a:gd name="connsiteY21" fmla="*/ 1197311 h 1974663"/>
              <a:gd name="connsiteX22" fmla="*/ 3529720 w 6137517"/>
              <a:gd name="connsiteY22" fmla="*/ 1175555 h 1974663"/>
              <a:gd name="connsiteX23" fmla="*/ 3369742 w 6137517"/>
              <a:gd name="connsiteY23" fmla="*/ 1156193 h 1974663"/>
              <a:gd name="connsiteX24" fmla="*/ 3208010 w 6137517"/>
              <a:gd name="connsiteY24" fmla="*/ 1134111 h 1974663"/>
              <a:gd name="connsiteX25" fmla="*/ 3044750 w 6137517"/>
              <a:gd name="connsiteY25" fmla="*/ 1109208 h 1974663"/>
              <a:gd name="connsiteX26" fmla="*/ 2880185 w 6137517"/>
              <a:gd name="connsiteY26" fmla="*/ 1081384 h 1974663"/>
              <a:gd name="connsiteX27" fmla="*/ 2714540 w 6137517"/>
              <a:gd name="connsiteY27" fmla="*/ 1050540 h 1974663"/>
              <a:gd name="connsiteX28" fmla="*/ 2548038 w 6137517"/>
              <a:gd name="connsiteY28" fmla="*/ 1016574 h 1974663"/>
              <a:gd name="connsiteX29" fmla="*/ 2380903 w 6137517"/>
              <a:gd name="connsiteY29" fmla="*/ 979387 h 1974663"/>
              <a:gd name="connsiteX30" fmla="*/ 2213361 w 6137517"/>
              <a:gd name="connsiteY30" fmla="*/ 938879 h 1974663"/>
              <a:gd name="connsiteX31" fmla="*/ 2101550 w 6137517"/>
              <a:gd name="connsiteY31" fmla="*/ 909979 h 1974663"/>
              <a:gd name="connsiteX32" fmla="*/ 1989723 w 6137517"/>
              <a:gd name="connsiteY32" fmla="*/ 879529 h 1974663"/>
              <a:gd name="connsiteX33" fmla="*/ 1877947 w 6137517"/>
              <a:gd name="connsiteY33" fmla="*/ 847498 h 1974663"/>
              <a:gd name="connsiteX34" fmla="*/ 1766289 w 6137517"/>
              <a:gd name="connsiteY34" fmla="*/ 813859 h 1974663"/>
              <a:gd name="connsiteX35" fmla="*/ 1654815 w 6137517"/>
              <a:gd name="connsiteY35" fmla="*/ 778579 h 1974663"/>
              <a:gd name="connsiteX36" fmla="*/ 1543590 w 6137517"/>
              <a:gd name="connsiteY36" fmla="*/ 741631 h 1974663"/>
              <a:gd name="connsiteX37" fmla="*/ 1432683 w 6137517"/>
              <a:gd name="connsiteY37" fmla="*/ 702984 h 1974663"/>
              <a:gd name="connsiteX38" fmla="*/ 1322158 w 6137517"/>
              <a:gd name="connsiteY38" fmla="*/ 662609 h 1974663"/>
              <a:gd name="connsiteX39" fmla="*/ 1212083 w 6137517"/>
              <a:gd name="connsiteY39" fmla="*/ 620476 h 1974663"/>
              <a:gd name="connsiteX40" fmla="*/ 1102524 w 6137517"/>
              <a:gd name="connsiteY40" fmla="*/ 576556 h 1974663"/>
              <a:gd name="connsiteX41" fmla="*/ 993546 w 6137517"/>
              <a:gd name="connsiteY41" fmla="*/ 530818 h 1974663"/>
              <a:gd name="connsiteX42" fmla="*/ 885218 w 6137517"/>
              <a:gd name="connsiteY42" fmla="*/ 483233 h 1974663"/>
              <a:gd name="connsiteX43" fmla="*/ 831318 w 6137517"/>
              <a:gd name="connsiteY43" fmla="*/ 458739 h 1974663"/>
              <a:gd name="connsiteX44" fmla="*/ 777605 w 6137517"/>
              <a:gd name="connsiteY44" fmla="*/ 433772 h 1974663"/>
              <a:gd name="connsiteX45" fmla="*/ 724087 w 6137517"/>
              <a:gd name="connsiteY45" fmla="*/ 408328 h 1974663"/>
              <a:gd name="connsiteX46" fmla="*/ 670773 w 6137517"/>
              <a:gd name="connsiteY46" fmla="*/ 382404 h 1974663"/>
              <a:gd name="connsiteX47" fmla="*/ 617671 w 6137517"/>
              <a:gd name="connsiteY47" fmla="*/ 355996 h 1974663"/>
              <a:gd name="connsiteX48" fmla="*/ 564789 w 6137517"/>
              <a:gd name="connsiteY48" fmla="*/ 329100 h 1974663"/>
              <a:gd name="connsiteX49" fmla="*/ 512135 w 6137517"/>
              <a:gd name="connsiteY49" fmla="*/ 301713 h 1974663"/>
              <a:gd name="connsiteX50" fmla="*/ 459719 w 6137517"/>
              <a:gd name="connsiteY50" fmla="*/ 273831 h 1974663"/>
              <a:gd name="connsiteX51" fmla="*/ 407548 w 6137517"/>
              <a:gd name="connsiteY51" fmla="*/ 245450 h 1974663"/>
              <a:gd name="connsiteX52" fmla="*/ 355630 w 6137517"/>
              <a:gd name="connsiteY52" fmla="*/ 216566 h 1974663"/>
              <a:gd name="connsiteX53" fmla="*/ 303974 w 6137517"/>
              <a:gd name="connsiteY53" fmla="*/ 187177 h 1974663"/>
              <a:gd name="connsiteX54" fmla="*/ 252588 w 6137517"/>
              <a:gd name="connsiteY54" fmla="*/ 157277 h 1974663"/>
              <a:gd name="connsiteX55" fmla="*/ 201480 w 6137517"/>
              <a:gd name="connsiteY55" fmla="*/ 126864 h 1974663"/>
              <a:gd name="connsiteX56" fmla="*/ 150659 w 6137517"/>
              <a:gd name="connsiteY56" fmla="*/ 95933 h 1974663"/>
              <a:gd name="connsiteX57" fmla="*/ 100133 w 6137517"/>
              <a:gd name="connsiteY57" fmla="*/ 64481 h 1974663"/>
              <a:gd name="connsiteX58" fmla="*/ 49911 w 6137517"/>
              <a:gd name="connsiteY58" fmla="*/ 32505 h 1974663"/>
              <a:gd name="connsiteX59" fmla="*/ 0 w 6137517"/>
              <a:gd name="connsiteY59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32854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103582 w 6137517"/>
              <a:gd name="connsiteY6" fmla="*/ 1599172 h 1974663"/>
              <a:gd name="connsiteX7" fmla="*/ 2203110 w 6137517"/>
              <a:gd name="connsiteY7" fmla="*/ 1642715 h 1974663"/>
              <a:gd name="connsiteX8" fmla="*/ 2439617 w 6137517"/>
              <a:gd name="connsiteY8" fmla="*/ 1681708 h 1974663"/>
              <a:gd name="connsiteX9" fmla="*/ 3198082 w 6137517"/>
              <a:gd name="connsiteY9" fmla="*/ 1910621 h 1974663"/>
              <a:gd name="connsiteX10" fmla="*/ 3621490 w 6137517"/>
              <a:gd name="connsiteY10" fmla="*/ 1955406 h 1974663"/>
              <a:gd name="connsiteX11" fmla="*/ 4081801 w 6137517"/>
              <a:gd name="connsiteY11" fmla="*/ 1967846 h 1974663"/>
              <a:gd name="connsiteX12" fmla="*/ 4318176 w 6137517"/>
              <a:gd name="connsiteY12" fmla="*/ 1974066 h 1974663"/>
              <a:gd name="connsiteX13" fmla="*/ 4878014 w 6137517"/>
              <a:gd name="connsiteY13" fmla="*/ 1967846 h 1974663"/>
              <a:gd name="connsiteX14" fmla="*/ 6137517 w 6137517"/>
              <a:gd name="connsiteY14" fmla="*/ 1974663 h 1974663"/>
              <a:gd name="connsiteX15" fmla="*/ 6131297 w 6137517"/>
              <a:gd name="connsiteY15" fmla="*/ 1244521 h 1974663"/>
              <a:gd name="connsiteX16" fmla="*/ 4719544 w 6137517"/>
              <a:gd name="connsiteY16" fmla="*/ 1244521 h 1974663"/>
              <a:gd name="connsiteX17" fmla="*/ 4534897 w 6137517"/>
              <a:gd name="connsiteY17" fmla="*/ 1242498 h 1974663"/>
              <a:gd name="connsiteX18" fmla="*/ 4344079 w 6137517"/>
              <a:gd name="connsiteY18" fmla="*/ 1237002 h 1974663"/>
              <a:gd name="connsiteX19" fmla="*/ 4147621 w 6137517"/>
              <a:gd name="connsiteY19" fmla="*/ 1227798 h 1974663"/>
              <a:gd name="connsiteX20" fmla="*/ 3946054 w 6137517"/>
              <a:gd name="connsiteY20" fmla="*/ 1214646 h 1974663"/>
              <a:gd name="connsiteX21" fmla="*/ 3739910 w 6137517"/>
              <a:gd name="connsiteY21" fmla="*/ 1197311 h 1974663"/>
              <a:gd name="connsiteX22" fmla="*/ 3529720 w 6137517"/>
              <a:gd name="connsiteY22" fmla="*/ 1175555 h 1974663"/>
              <a:gd name="connsiteX23" fmla="*/ 3369742 w 6137517"/>
              <a:gd name="connsiteY23" fmla="*/ 1156193 h 1974663"/>
              <a:gd name="connsiteX24" fmla="*/ 3208010 w 6137517"/>
              <a:gd name="connsiteY24" fmla="*/ 1134111 h 1974663"/>
              <a:gd name="connsiteX25" fmla="*/ 3044750 w 6137517"/>
              <a:gd name="connsiteY25" fmla="*/ 1109208 h 1974663"/>
              <a:gd name="connsiteX26" fmla="*/ 2880185 w 6137517"/>
              <a:gd name="connsiteY26" fmla="*/ 1081384 h 1974663"/>
              <a:gd name="connsiteX27" fmla="*/ 2714540 w 6137517"/>
              <a:gd name="connsiteY27" fmla="*/ 1050540 h 1974663"/>
              <a:gd name="connsiteX28" fmla="*/ 2548038 w 6137517"/>
              <a:gd name="connsiteY28" fmla="*/ 1016574 h 1974663"/>
              <a:gd name="connsiteX29" fmla="*/ 2380903 w 6137517"/>
              <a:gd name="connsiteY29" fmla="*/ 979387 h 1974663"/>
              <a:gd name="connsiteX30" fmla="*/ 2213361 w 6137517"/>
              <a:gd name="connsiteY30" fmla="*/ 938879 h 1974663"/>
              <a:gd name="connsiteX31" fmla="*/ 2101550 w 6137517"/>
              <a:gd name="connsiteY31" fmla="*/ 909979 h 1974663"/>
              <a:gd name="connsiteX32" fmla="*/ 1989723 w 6137517"/>
              <a:gd name="connsiteY32" fmla="*/ 879529 h 1974663"/>
              <a:gd name="connsiteX33" fmla="*/ 1877947 w 6137517"/>
              <a:gd name="connsiteY33" fmla="*/ 847498 h 1974663"/>
              <a:gd name="connsiteX34" fmla="*/ 1766289 w 6137517"/>
              <a:gd name="connsiteY34" fmla="*/ 813859 h 1974663"/>
              <a:gd name="connsiteX35" fmla="*/ 1654815 w 6137517"/>
              <a:gd name="connsiteY35" fmla="*/ 778579 h 1974663"/>
              <a:gd name="connsiteX36" fmla="*/ 1543590 w 6137517"/>
              <a:gd name="connsiteY36" fmla="*/ 741631 h 1974663"/>
              <a:gd name="connsiteX37" fmla="*/ 1432683 w 6137517"/>
              <a:gd name="connsiteY37" fmla="*/ 702984 h 1974663"/>
              <a:gd name="connsiteX38" fmla="*/ 1322158 w 6137517"/>
              <a:gd name="connsiteY38" fmla="*/ 662609 h 1974663"/>
              <a:gd name="connsiteX39" fmla="*/ 1212083 w 6137517"/>
              <a:gd name="connsiteY39" fmla="*/ 620476 h 1974663"/>
              <a:gd name="connsiteX40" fmla="*/ 1102524 w 6137517"/>
              <a:gd name="connsiteY40" fmla="*/ 576556 h 1974663"/>
              <a:gd name="connsiteX41" fmla="*/ 993546 w 6137517"/>
              <a:gd name="connsiteY41" fmla="*/ 530818 h 1974663"/>
              <a:gd name="connsiteX42" fmla="*/ 885218 w 6137517"/>
              <a:gd name="connsiteY42" fmla="*/ 483233 h 1974663"/>
              <a:gd name="connsiteX43" fmla="*/ 831318 w 6137517"/>
              <a:gd name="connsiteY43" fmla="*/ 458739 h 1974663"/>
              <a:gd name="connsiteX44" fmla="*/ 777605 w 6137517"/>
              <a:gd name="connsiteY44" fmla="*/ 433772 h 1974663"/>
              <a:gd name="connsiteX45" fmla="*/ 724087 w 6137517"/>
              <a:gd name="connsiteY45" fmla="*/ 408328 h 1974663"/>
              <a:gd name="connsiteX46" fmla="*/ 670773 w 6137517"/>
              <a:gd name="connsiteY46" fmla="*/ 382404 h 1974663"/>
              <a:gd name="connsiteX47" fmla="*/ 617671 w 6137517"/>
              <a:gd name="connsiteY47" fmla="*/ 355996 h 1974663"/>
              <a:gd name="connsiteX48" fmla="*/ 564789 w 6137517"/>
              <a:gd name="connsiteY48" fmla="*/ 329100 h 1974663"/>
              <a:gd name="connsiteX49" fmla="*/ 512135 w 6137517"/>
              <a:gd name="connsiteY49" fmla="*/ 301713 h 1974663"/>
              <a:gd name="connsiteX50" fmla="*/ 459719 w 6137517"/>
              <a:gd name="connsiteY50" fmla="*/ 273831 h 1974663"/>
              <a:gd name="connsiteX51" fmla="*/ 407548 w 6137517"/>
              <a:gd name="connsiteY51" fmla="*/ 245450 h 1974663"/>
              <a:gd name="connsiteX52" fmla="*/ 355630 w 6137517"/>
              <a:gd name="connsiteY52" fmla="*/ 216566 h 1974663"/>
              <a:gd name="connsiteX53" fmla="*/ 303974 w 6137517"/>
              <a:gd name="connsiteY53" fmla="*/ 187177 h 1974663"/>
              <a:gd name="connsiteX54" fmla="*/ 252588 w 6137517"/>
              <a:gd name="connsiteY54" fmla="*/ 157277 h 1974663"/>
              <a:gd name="connsiteX55" fmla="*/ 201480 w 6137517"/>
              <a:gd name="connsiteY55" fmla="*/ 126864 h 1974663"/>
              <a:gd name="connsiteX56" fmla="*/ 150659 w 6137517"/>
              <a:gd name="connsiteY56" fmla="*/ 95933 h 1974663"/>
              <a:gd name="connsiteX57" fmla="*/ 100133 w 6137517"/>
              <a:gd name="connsiteY57" fmla="*/ 64481 h 1974663"/>
              <a:gd name="connsiteX58" fmla="*/ 49911 w 6137517"/>
              <a:gd name="connsiteY58" fmla="*/ 32505 h 1974663"/>
              <a:gd name="connsiteX59" fmla="*/ 0 w 6137517"/>
              <a:gd name="connsiteY59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29920 w 6137517"/>
              <a:gd name="connsiteY3" fmla="*/ 1347562 h 1974663"/>
              <a:gd name="connsiteX4" fmla="*/ 1954422 w 6137517"/>
              <a:gd name="connsiteY4" fmla="*/ 1495095 h 1974663"/>
              <a:gd name="connsiteX5" fmla="*/ 2078702 w 6137517"/>
              <a:gd name="connsiteY5" fmla="*/ 1568070 h 1974663"/>
              <a:gd name="connsiteX6" fmla="*/ 2103582 w 6137517"/>
              <a:gd name="connsiteY6" fmla="*/ 1599172 h 1974663"/>
              <a:gd name="connsiteX7" fmla="*/ 2203110 w 6137517"/>
              <a:gd name="connsiteY7" fmla="*/ 1642715 h 1974663"/>
              <a:gd name="connsiteX8" fmla="*/ 2439617 w 6137517"/>
              <a:gd name="connsiteY8" fmla="*/ 1681708 h 1974663"/>
              <a:gd name="connsiteX9" fmla="*/ 3198082 w 6137517"/>
              <a:gd name="connsiteY9" fmla="*/ 1910621 h 1974663"/>
              <a:gd name="connsiteX10" fmla="*/ 3621490 w 6137517"/>
              <a:gd name="connsiteY10" fmla="*/ 1955406 h 1974663"/>
              <a:gd name="connsiteX11" fmla="*/ 4081801 w 6137517"/>
              <a:gd name="connsiteY11" fmla="*/ 1967846 h 1974663"/>
              <a:gd name="connsiteX12" fmla="*/ 4318176 w 6137517"/>
              <a:gd name="connsiteY12" fmla="*/ 1974066 h 1974663"/>
              <a:gd name="connsiteX13" fmla="*/ 4878014 w 6137517"/>
              <a:gd name="connsiteY13" fmla="*/ 1967846 h 1974663"/>
              <a:gd name="connsiteX14" fmla="*/ 6137517 w 6137517"/>
              <a:gd name="connsiteY14" fmla="*/ 1974663 h 1974663"/>
              <a:gd name="connsiteX15" fmla="*/ 6131297 w 6137517"/>
              <a:gd name="connsiteY15" fmla="*/ 1244521 h 1974663"/>
              <a:gd name="connsiteX16" fmla="*/ 4719544 w 6137517"/>
              <a:gd name="connsiteY16" fmla="*/ 1244521 h 1974663"/>
              <a:gd name="connsiteX17" fmla="*/ 4534897 w 6137517"/>
              <a:gd name="connsiteY17" fmla="*/ 1242498 h 1974663"/>
              <a:gd name="connsiteX18" fmla="*/ 4344079 w 6137517"/>
              <a:gd name="connsiteY18" fmla="*/ 1237002 h 1974663"/>
              <a:gd name="connsiteX19" fmla="*/ 4147621 w 6137517"/>
              <a:gd name="connsiteY19" fmla="*/ 1227798 h 1974663"/>
              <a:gd name="connsiteX20" fmla="*/ 3946054 w 6137517"/>
              <a:gd name="connsiteY20" fmla="*/ 1214646 h 1974663"/>
              <a:gd name="connsiteX21" fmla="*/ 3739910 w 6137517"/>
              <a:gd name="connsiteY21" fmla="*/ 1197311 h 1974663"/>
              <a:gd name="connsiteX22" fmla="*/ 3529720 w 6137517"/>
              <a:gd name="connsiteY22" fmla="*/ 1175555 h 1974663"/>
              <a:gd name="connsiteX23" fmla="*/ 3369742 w 6137517"/>
              <a:gd name="connsiteY23" fmla="*/ 1156193 h 1974663"/>
              <a:gd name="connsiteX24" fmla="*/ 3208010 w 6137517"/>
              <a:gd name="connsiteY24" fmla="*/ 1134111 h 1974663"/>
              <a:gd name="connsiteX25" fmla="*/ 3044750 w 6137517"/>
              <a:gd name="connsiteY25" fmla="*/ 1109208 h 1974663"/>
              <a:gd name="connsiteX26" fmla="*/ 2880185 w 6137517"/>
              <a:gd name="connsiteY26" fmla="*/ 1081384 h 1974663"/>
              <a:gd name="connsiteX27" fmla="*/ 2714540 w 6137517"/>
              <a:gd name="connsiteY27" fmla="*/ 1050540 h 1974663"/>
              <a:gd name="connsiteX28" fmla="*/ 2548038 w 6137517"/>
              <a:gd name="connsiteY28" fmla="*/ 1016574 h 1974663"/>
              <a:gd name="connsiteX29" fmla="*/ 2380903 w 6137517"/>
              <a:gd name="connsiteY29" fmla="*/ 979387 h 1974663"/>
              <a:gd name="connsiteX30" fmla="*/ 2213361 w 6137517"/>
              <a:gd name="connsiteY30" fmla="*/ 938879 h 1974663"/>
              <a:gd name="connsiteX31" fmla="*/ 2101550 w 6137517"/>
              <a:gd name="connsiteY31" fmla="*/ 909979 h 1974663"/>
              <a:gd name="connsiteX32" fmla="*/ 1989723 w 6137517"/>
              <a:gd name="connsiteY32" fmla="*/ 879529 h 1974663"/>
              <a:gd name="connsiteX33" fmla="*/ 1877947 w 6137517"/>
              <a:gd name="connsiteY33" fmla="*/ 847498 h 1974663"/>
              <a:gd name="connsiteX34" fmla="*/ 1766289 w 6137517"/>
              <a:gd name="connsiteY34" fmla="*/ 813859 h 1974663"/>
              <a:gd name="connsiteX35" fmla="*/ 1654815 w 6137517"/>
              <a:gd name="connsiteY35" fmla="*/ 778579 h 1974663"/>
              <a:gd name="connsiteX36" fmla="*/ 1543590 w 6137517"/>
              <a:gd name="connsiteY36" fmla="*/ 741631 h 1974663"/>
              <a:gd name="connsiteX37" fmla="*/ 1432683 w 6137517"/>
              <a:gd name="connsiteY37" fmla="*/ 702984 h 1974663"/>
              <a:gd name="connsiteX38" fmla="*/ 1322158 w 6137517"/>
              <a:gd name="connsiteY38" fmla="*/ 662609 h 1974663"/>
              <a:gd name="connsiteX39" fmla="*/ 1212083 w 6137517"/>
              <a:gd name="connsiteY39" fmla="*/ 620476 h 1974663"/>
              <a:gd name="connsiteX40" fmla="*/ 1102524 w 6137517"/>
              <a:gd name="connsiteY40" fmla="*/ 576556 h 1974663"/>
              <a:gd name="connsiteX41" fmla="*/ 993546 w 6137517"/>
              <a:gd name="connsiteY41" fmla="*/ 530818 h 1974663"/>
              <a:gd name="connsiteX42" fmla="*/ 885218 w 6137517"/>
              <a:gd name="connsiteY42" fmla="*/ 483233 h 1974663"/>
              <a:gd name="connsiteX43" fmla="*/ 831318 w 6137517"/>
              <a:gd name="connsiteY43" fmla="*/ 458739 h 1974663"/>
              <a:gd name="connsiteX44" fmla="*/ 777605 w 6137517"/>
              <a:gd name="connsiteY44" fmla="*/ 433772 h 1974663"/>
              <a:gd name="connsiteX45" fmla="*/ 724087 w 6137517"/>
              <a:gd name="connsiteY45" fmla="*/ 408328 h 1974663"/>
              <a:gd name="connsiteX46" fmla="*/ 670773 w 6137517"/>
              <a:gd name="connsiteY46" fmla="*/ 382404 h 1974663"/>
              <a:gd name="connsiteX47" fmla="*/ 617671 w 6137517"/>
              <a:gd name="connsiteY47" fmla="*/ 355996 h 1974663"/>
              <a:gd name="connsiteX48" fmla="*/ 564789 w 6137517"/>
              <a:gd name="connsiteY48" fmla="*/ 329100 h 1974663"/>
              <a:gd name="connsiteX49" fmla="*/ 512135 w 6137517"/>
              <a:gd name="connsiteY49" fmla="*/ 301713 h 1974663"/>
              <a:gd name="connsiteX50" fmla="*/ 459719 w 6137517"/>
              <a:gd name="connsiteY50" fmla="*/ 273831 h 1974663"/>
              <a:gd name="connsiteX51" fmla="*/ 407548 w 6137517"/>
              <a:gd name="connsiteY51" fmla="*/ 245450 h 1974663"/>
              <a:gd name="connsiteX52" fmla="*/ 355630 w 6137517"/>
              <a:gd name="connsiteY52" fmla="*/ 216566 h 1974663"/>
              <a:gd name="connsiteX53" fmla="*/ 303974 w 6137517"/>
              <a:gd name="connsiteY53" fmla="*/ 187177 h 1974663"/>
              <a:gd name="connsiteX54" fmla="*/ 252588 w 6137517"/>
              <a:gd name="connsiteY54" fmla="*/ 157277 h 1974663"/>
              <a:gd name="connsiteX55" fmla="*/ 201480 w 6137517"/>
              <a:gd name="connsiteY55" fmla="*/ 126864 h 1974663"/>
              <a:gd name="connsiteX56" fmla="*/ 150659 w 6137517"/>
              <a:gd name="connsiteY56" fmla="*/ 95933 h 1974663"/>
              <a:gd name="connsiteX57" fmla="*/ 100133 w 6137517"/>
              <a:gd name="connsiteY57" fmla="*/ 64481 h 1974663"/>
              <a:gd name="connsiteX58" fmla="*/ 49911 w 6137517"/>
              <a:gd name="connsiteY58" fmla="*/ 32505 h 1974663"/>
              <a:gd name="connsiteX59" fmla="*/ 0 w 6137517"/>
              <a:gd name="connsiteY59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29920 w 6137517"/>
              <a:gd name="connsiteY3" fmla="*/ 1347562 h 1974663"/>
              <a:gd name="connsiteX4" fmla="*/ 1873428 w 6137517"/>
              <a:gd name="connsiteY4" fmla="*/ 1493426 h 1974663"/>
              <a:gd name="connsiteX5" fmla="*/ 1954422 w 6137517"/>
              <a:gd name="connsiteY5" fmla="*/ 1495095 h 1974663"/>
              <a:gd name="connsiteX6" fmla="*/ 2078702 w 6137517"/>
              <a:gd name="connsiteY6" fmla="*/ 1568070 h 1974663"/>
              <a:gd name="connsiteX7" fmla="*/ 2103582 w 6137517"/>
              <a:gd name="connsiteY7" fmla="*/ 1599172 h 1974663"/>
              <a:gd name="connsiteX8" fmla="*/ 2203110 w 6137517"/>
              <a:gd name="connsiteY8" fmla="*/ 1642715 h 1974663"/>
              <a:gd name="connsiteX9" fmla="*/ 2439617 w 6137517"/>
              <a:gd name="connsiteY9" fmla="*/ 1681708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79683 w 6137517"/>
              <a:gd name="connsiteY3" fmla="*/ 1341342 h 1974663"/>
              <a:gd name="connsiteX4" fmla="*/ 1873428 w 6137517"/>
              <a:gd name="connsiteY4" fmla="*/ 1493426 h 1974663"/>
              <a:gd name="connsiteX5" fmla="*/ 1954422 w 6137517"/>
              <a:gd name="connsiteY5" fmla="*/ 1495095 h 1974663"/>
              <a:gd name="connsiteX6" fmla="*/ 2078702 w 6137517"/>
              <a:gd name="connsiteY6" fmla="*/ 1568070 h 1974663"/>
              <a:gd name="connsiteX7" fmla="*/ 2103582 w 6137517"/>
              <a:gd name="connsiteY7" fmla="*/ 1599172 h 1974663"/>
              <a:gd name="connsiteX8" fmla="*/ 2203110 w 6137517"/>
              <a:gd name="connsiteY8" fmla="*/ 1642715 h 1974663"/>
              <a:gd name="connsiteX9" fmla="*/ 2439617 w 6137517"/>
              <a:gd name="connsiteY9" fmla="*/ 1681708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79683 w 6137517"/>
              <a:gd name="connsiteY3" fmla="*/ 1341342 h 1974663"/>
              <a:gd name="connsiteX4" fmla="*/ 1892089 w 6137517"/>
              <a:gd name="connsiteY4" fmla="*/ 1443663 h 1974663"/>
              <a:gd name="connsiteX5" fmla="*/ 1954422 w 6137517"/>
              <a:gd name="connsiteY5" fmla="*/ 1495095 h 1974663"/>
              <a:gd name="connsiteX6" fmla="*/ 2078702 w 6137517"/>
              <a:gd name="connsiteY6" fmla="*/ 1568070 h 1974663"/>
              <a:gd name="connsiteX7" fmla="*/ 2103582 w 6137517"/>
              <a:gd name="connsiteY7" fmla="*/ 1599172 h 1974663"/>
              <a:gd name="connsiteX8" fmla="*/ 2203110 w 6137517"/>
              <a:gd name="connsiteY8" fmla="*/ 1642715 h 1974663"/>
              <a:gd name="connsiteX9" fmla="*/ 2439617 w 6137517"/>
              <a:gd name="connsiteY9" fmla="*/ 1681708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79683 w 6137517"/>
              <a:gd name="connsiteY3" fmla="*/ 1341342 h 1974663"/>
              <a:gd name="connsiteX4" fmla="*/ 1892089 w 6137517"/>
              <a:gd name="connsiteY4" fmla="*/ 1443663 h 1974663"/>
              <a:gd name="connsiteX5" fmla="*/ 1954422 w 6137517"/>
              <a:gd name="connsiteY5" fmla="*/ 1495095 h 1974663"/>
              <a:gd name="connsiteX6" fmla="*/ 2078702 w 6137517"/>
              <a:gd name="connsiteY6" fmla="*/ 1568070 h 1974663"/>
              <a:gd name="connsiteX7" fmla="*/ 2072480 w 6137517"/>
              <a:gd name="connsiteY7" fmla="*/ 1630274 h 1974663"/>
              <a:gd name="connsiteX8" fmla="*/ 2203110 w 6137517"/>
              <a:gd name="connsiteY8" fmla="*/ 1642715 h 1974663"/>
              <a:gd name="connsiteX9" fmla="*/ 2439617 w 6137517"/>
              <a:gd name="connsiteY9" fmla="*/ 1681708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79683 w 6137517"/>
              <a:gd name="connsiteY3" fmla="*/ 1341342 h 1974663"/>
              <a:gd name="connsiteX4" fmla="*/ 1892089 w 6137517"/>
              <a:gd name="connsiteY4" fmla="*/ 1443663 h 1974663"/>
              <a:gd name="connsiteX5" fmla="*/ 1954422 w 6137517"/>
              <a:gd name="connsiteY5" fmla="*/ 1495095 h 1974663"/>
              <a:gd name="connsiteX6" fmla="*/ 2078702 w 6137517"/>
              <a:gd name="connsiteY6" fmla="*/ 1568070 h 1974663"/>
              <a:gd name="connsiteX7" fmla="*/ 2072480 w 6137517"/>
              <a:gd name="connsiteY7" fmla="*/ 1630274 h 1974663"/>
              <a:gd name="connsiteX8" fmla="*/ 2203110 w 6137517"/>
              <a:gd name="connsiteY8" fmla="*/ 1642715 h 1974663"/>
              <a:gd name="connsiteX9" fmla="*/ 2445839 w 6137517"/>
              <a:gd name="connsiteY9" fmla="*/ 1787455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79683 w 6137517"/>
              <a:gd name="connsiteY3" fmla="*/ 1341342 h 1974663"/>
              <a:gd name="connsiteX4" fmla="*/ 1892089 w 6137517"/>
              <a:gd name="connsiteY4" fmla="*/ 1443663 h 1974663"/>
              <a:gd name="connsiteX5" fmla="*/ 1954422 w 6137517"/>
              <a:gd name="connsiteY5" fmla="*/ 1495095 h 1974663"/>
              <a:gd name="connsiteX6" fmla="*/ 1985396 w 6137517"/>
              <a:gd name="connsiteY6" fmla="*/ 1586731 h 1974663"/>
              <a:gd name="connsiteX7" fmla="*/ 2072480 w 6137517"/>
              <a:gd name="connsiteY7" fmla="*/ 1630274 h 1974663"/>
              <a:gd name="connsiteX8" fmla="*/ 2203110 w 6137517"/>
              <a:gd name="connsiteY8" fmla="*/ 1642715 h 1974663"/>
              <a:gd name="connsiteX9" fmla="*/ 2445839 w 6137517"/>
              <a:gd name="connsiteY9" fmla="*/ 1787455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79683 w 6137517"/>
              <a:gd name="connsiteY3" fmla="*/ 1341342 h 1974663"/>
              <a:gd name="connsiteX4" fmla="*/ 1892089 w 6137517"/>
              <a:gd name="connsiteY4" fmla="*/ 1443663 h 1974663"/>
              <a:gd name="connsiteX5" fmla="*/ 1954422 w 6137517"/>
              <a:gd name="connsiteY5" fmla="*/ 1495095 h 1974663"/>
              <a:gd name="connsiteX6" fmla="*/ 1985396 w 6137517"/>
              <a:gd name="connsiteY6" fmla="*/ 1586731 h 1974663"/>
              <a:gd name="connsiteX7" fmla="*/ 2072480 w 6137517"/>
              <a:gd name="connsiteY7" fmla="*/ 1630274 h 1974663"/>
              <a:gd name="connsiteX8" fmla="*/ 2178229 w 6137517"/>
              <a:gd name="connsiteY8" fmla="*/ 1717360 h 1974663"/>
              <a:gd name="connsiteX9" fmla="*/ 2445839 w 6137517"/>
              <a:gd name="connsiteY9" fmla="*/ 1787455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74663"/>
              <a:gd name="connsiteX1" fmla="*/ 664546 w 6137517"/>
              <a:gd name="connsiteY1" fmla="*/ 630820 h 1974663"/>
              <a:gd name="connsiteX2" fmla="*/ 1288838 w 6137517"/>
              <a:gd name="connsiteY2" fmla="*/ 1121871 h 1974663"/>
              <a:gd name="connsiteX3" fmla="*/ 1679683 w 6137517"/>
              <a:gd name="connsiteY3" fmla="*/ 1341342 h 1974663"/>
              <a:gd name="connsiteX4" fmla="*/ 1892089 w 6137517"/>
              <a:gd name="connsiteY4" fmla="*/ 1443663 h 1974663"/>
              <a:gd name="connsiteX5" fmla="*/ 1954422 w 6137517"/>
              <a:gd name="connsiteY5" fmla="*/ 1495095 h 1974663"/>
              <a:gd name="connsiteX6" fmla="*/ 1985396 w 6137517"/>
              <a:gd name="connsiteY6" fmla="*/ 1586731 h 1974663"/>
              <a:gd name="connsiteX7" fmla="*/ 2072480 w 6137517"/>
              <a:gd name="connsiteY7" fmla="*/ 1630274 h 1974663"/>
              <a:gd name="connsiteX8" fmla="*/ 2178229 w 6137517"/>
              <a:gd name="connsiteY8" fmla="*/ 1717360 h 1974663"/>
              <a:gd name="connsiteX9" fmla="*/ 2445840 w 6137517"/>
              <a:gd name="connsiteY9" fmla="*/ 1837218 h 1974663"/>
              <a:gd name="connsiteX10" fmla="*/ 3198082 w 6137517"/>
              <a:gd name="connsiteY10" fmla="*/ 1910621 h 1974663"/>
              <a:gd name="connsiteX11" fmla="*/ 3621490 w 6137517"/>
              <a:gd name="connsiteY11" fmla="*/ 1955406 h 1974663"/>
              <a:gd name="connsiteX12" fmla="*/ 4081801 w 6137517"/>
              <a:gd name="connsiteY12" fmla="*/ 1967846 h 1974663"/>
              <a:gd name="connsiteX13" fmla="*/ 4318176 w 6137517"/>
              <a:gd name="connsiteY13" fmla="*/ 1974066 h 1974663"/>
              <a:gd name="connsiteX14" fmla="*/ 4878014 w 6137517"/>
              <a:gd name="connsiteY14" fmla="*/ 1967846 h 1974663"/>
              <a:gd name="connsiteX15" fmla="*/ 6137517 w 6137517"/>
              <a:gd name="connsiteY15" fmla="*/ 1974663 h 1974663"/>
              <a:gd name="connsiteX16" fmla="*/ 6131297 w 6137517"/>
              <a:gd name="connsiteY16" fmla="*/ 1244521 h 1974663"/>
              <a:gd name="connsiteX17" fmla="*/ 4719544 w 6137517"/>
              <a:gd name="connsiteY17" fmla="*/ 1244521 h 1974663"/>
              <a:gd name="connsiteX18" fmla="*/ 4534897 w 6137517"/>
              <a:gd name="connsiteY18" fmla="*/ 1242498 h 1974663"/>
              <a:gd name="connsiteX19" fmla="*/ 4344079 w 6137517"/>
              <a:gd name="connsiteY19" fmla="*/ 1237002 h 1974663"/>
              <a:gd name="connsiteX20" fmla="*/ 4147621 w 6137517"/>
              <a:gd name="connsiteY20" fmla="*/ 1227798 h 1974663"/>
              <a:gd name="connsiteX21" fmla="*/ 3946054 w 6137517"/>
              <a:gd name="connsiteY21" fmla="*/ 1214646 h 1974663"/>
              <a:gd name="connsiteX22" fmla="*/ 3739910 w 6137517"/>
              <a:gd name="connsiteY22" fmla="*/ 1197311 h 1974663"/>
              <a:gd name="connsiteX23" fmla="*/ 3529720 w 6137517"/>
              <a:gd name="connsiteY23" fmla="*/ 1175555 h 1974663"/>
              <a:gd name="connsiteX24" fmla="*/ 3369742 w 6137517"/>
              <a:gd name="connsiteY24" fmla="*/ 1156193 h 1974663"/>
              <a:gd name="connsiteX25" fmla="*/ 3208010 w 6137517"/>
              <a:gd name="connsiteY25" fmla="*/ 1134111 h 1974663"/>
              <a:gd name="connsiteX26" fmla="*/ 3044750 w 6137517"/>
              <a:gd name="connsiteY26" fmla="*/ 1109208 h 1974663"/>
              <a:gd name="connsiteX27" fmla="*/ 2880185 w 6137517"/>
              <a:gd name="connsiteY27" fmla="*/ 1081384 h 1974663"/>
              <a:gd name="connsiteX28" fmla="*/ 2714540 w 6137517"/>
              <a:gd name="connsiteY28" fmla="*/ 1050540 h 1974663"/>
              <a:gd name="connsiteX29" fmla="*/ 2548038 w 6137517"/>
              <a:gd name="connsiteY29" fmla="*/ 1016574 h 1974663"/>
              <a:gd name="connsiteX30" fmla="*/ 2380903 w 6137517"/>
              <a:gd name="connsiteY30" fmla="*/ 979387 h 1974663"/>
              <a:gd name="connsiteX31" fmla="*/ 2213361 w 6137517"/>
              <a:gd name="connsiteY31" fmla="*/ 938879 h 1974663"/>
              <a:gd name="connsiteX32" fmla="*/ 2101550 w 6137517"/>
              <a:gd name="connsiteY32" fmla="*/ 909979 h 1974663"/>
              <a:gd name="connsiteX33" fmla="*/ 1989723 w 6137517"/>
              <a:gd name="connsiteY33" fmla="*/ 879529 h 1974663"/>
              <a:gd name="connsiteX34" fmla="*/ 1877947 w 6137517"/>
              <a:gd name="connsiteY34" fmla="*/ 847498 h 1974663"/>
              <a:gd name="connsiteX35" fmla="*/ 1766289 w 6137517"/>
              <a:gd name="connsiteY35" fmla="*/ 813859 h 1974663"/>
              <a:gd name="connsiteX36" fmla="*/ 1654815 w 6137517"/>
              <a:gd name="connsiteY36" fmla="*/ 778579 h 1974663"/>
              <a:gd name="connsiteX37" fmla="*/ 1543590 w 6137517"/>
              <a:gd name="connsiteY37" fmla="*/ 741631 h 1974663"/>
              <a:gd name="connsiteX38" fmla="*/ 1432683 w 6137517"/>
              <a:gd name="connsiteY38" fmla="*/ 702984 h 1974663"/>
              <a:gd name="connsiteX39" fmla="*/ 1322158 w 6137517"/>
              <a:gd name="connsiteY39" fmla="*/ 662609 h 1974663"/>
              <a:gd name="connsiteX40" fmla="*/ 1212083 w 6137517"/>
              <a:gd name="connsiteY40" fmla="*/ 620476 h 1974663"/>
              <a:gd name="connsiteX41" fmla="*/ 1102524 w 6137517"/>
              <a:gd name="connsiteY41" fmla="*/ 576556 h 1974663"/>
              <a:gd name="connsiteX42" fmla="*/ 993546 w 6137517"/>
              <a:gd name="connsiteY42" fmla="*/ 530818 h 1974663"/>
              <a:gd name="connsiteX43" fmla="*/ 885218 w 6137517"/>
              <a:gd name="connsiteY43" fmla="*/ 483233 h 1974663"/>
              <a:gd name="connsiteX44" fmla="*/ 831318 w 6137517"/>
              <a:gd name="connsiteY44" fmla="*/ 458739 h 1974663"/>
              <a:gd name="connsiteX45" fmla="*/ 777605 w 6137517"/>
              <a:gd name="connsiteY45" fmla="*/ 433772 h 1974663"/>
              <a:gd name="connsiteX46" fmla="*/ 724087 w 6137517"/>
              <a:gd name="connsiteY46" fmla="*/ 408328 h 1974663"/>
              <a:gd name="connsiteX47" fmla="*/ 670773 w 6137517"/>
              <a:gd name="connsiteY47" fmla="*/ 382404 h 1974663"/>
              <a:gd name="connsiteX48" fmla="*/ 617671 w 6137517"/>
              <a:gd name="connsiteY48" fmla="*/ 355996 h 1974663"/>
              <a:gd name="connsiteX49" fmla="*/ 564789 w 6137517"/>
              <a:gd name="connsiteY49" fmla="*/ 329100 h 1974663"/>
              <a:gd name="connsiteX50" fmla="*/ 512135 w 6137517"/>
              <a:gd name="connsiteY50" fmla="*/ 301713 h 1974663"/>
              <a:gd name="connsiteX51" fmla="*/ 459719 w 6137517"/>
              <a:gd name="connsiteY51" fmla="*/ 273831 h 1974663"/>
              <a:gd name="connsiteX52" fmla="*/ 407548 w 6137517"/>
              <a:gd name="connsiteY52" fmla="*/ 245450 h 1974663"/>
              <a:gd name="connsiteX53" fmla="*/ 355630 w 6137517"/>
              <a:gd name="connsiteY53" fmla="*/ 216566 h 1974663"/>
              <a:gd name="connsiteX54" fmla="*/ 303974 w 6137517"/>
              <a:gd name="connsiteY54" fmla="*/ 187177 h 1974663"/>
              <a:gd name="connsiteX55" fmla="*/ 252588 w 6137517"/>
              <a:gd name="connsiteY55" fmla="*/ 157277 h 1974663"/>
              <a:gd name="connsiteX56" fmla="*/ 201480 w 6137517"/>
              <a:gd name="connsiteY56" fmla="*/ 126864 h 1974663"/>
              <a:gd name="connsiteX57" fmla="*/ 150659 w 6137517"/>
              <a:gd name="connsiteY57" fmla="*/ 95933 h 1974663"/>
              <a:gd name="connsiteX58" fmla="*/ 100133 w 6137517"/>
              <a:gd name="connsiteY58" fmla="*/ 64481 h 1974663"/>
              <a:gd name="connsiteX59" fmla="*/ 49911 w 6137517"/>
              <a:gd name="connsiteY59" fmla="*/ 32505 h 1974663"/>
              <a:gd name="connsiteX60" fmla="*/ 0 w 6137517"/>
              <a:gd name="connsiteY60" fmla="*/ 0 h 1974663"/>
              <a:gd name="connsiteX0" fmla="*/ 6131297 w 6137517"/>
              <a:gd name="connsiteY0" fmla="*/ 1120952 h 1974663"/>
              <a:gd name="connsiteX1" fmla="*/ 6087401 w 6137517"/>
              <a:gd name="connsiteY1" fmla="*/ 1131008 h 1974663"/>
              <a:gd name="connsiteX2" fmla="*/ 6040534 w 6137517"/>
              <a:gd name="connsiteY2" fmla="*/ 1140834 h 1974663"/>
              <a:gd name="connsiteX3" fmla="*/ 5990764 w 6137517"/>
              <a:gd name="connsiteY3" fmla="*/ 1150399 h 1974663"/>
              <a:gd name="connsiteX4" fmla="*/ 5938155 w 6137517"/>
              <a:gd name="connsiteY4" fmla="*/ 1159676 h 1974663"/>
              <a:gd name="connsiteX5" fmla="*/ 5882776 w 6137517"/>
              <a:gd name="connsiteY5" fmla="*/ 1168633 h 1974663"/>
              <a:gd name="connsiteX6" fmla="*/ 5794530 w 6137517"/>
              <a:gd name="connsiteY6" fmla="*/ 1181421 h 1974663"/>
              <a:gd name="connsiteX7" fmla="*/ 5700673 w 6137517"/>
              <a:gd name="connsiteY7" fmla="*/ 1193292 h 1974663"/>
              <a:gd name="connsiteX8" fmla="*/ 5601053 w 6137517"/>
              <a:gd name="connsiteY8" fmla="*/ 1204194 h 1974663"/>
              <a:gd name="connsiteX9" fmla="*/ 5496019 w 6137517"/>
              <a:gd name="connsiteY9" fmla="*/ 1214010 h 1974663"/>
              <a:gd name="connsiteX10" fmla="*/ 5385795 w 6137517"/>
              <a:gd name="connsiteY10" fmla="*/ 1222642 h 1974663"/>
              <a:gd name="connsiteX11" fmla="*/ 5231145 w 6137517"/>
              <a:gd name="connsiteY11" fmla="*/ 1232133 h 1974663"/>
              <a:gd name="connsiteX12" fmla="*/ 5068199 w 6137517"/>
              <a:gd name="connsiteY12" fmla="*/ 1239101 h 1974663"/>
              <a:gd name="connsiteX13" fmla="*/ 4897489 w 6137517"/>
              <a:gd name="connsiteY13" fmla="*/ 1243310 h 1974663"/>
              <a:gd name="connsiteX14" fmla="*/ 4719544 w 6137517"/>
              <a:gd name="connsiteY14" fmla="*/ 1244521 h 1974663"/>
              <a:gd name="connsiteX15" fmla="*/ 6131297 w 6137517"/>
              <a:gd name="connsiteY15" fmla="*/ 1244521 h 1974663"/>
              <a:gd name="connsiteX16" fmla="*/ 6131297 w 6137517"/>
              <a:gd name="connsiteY16" fmla="*/ 1120952 h 1974663"/>
              <a:gd name="connsiteX0" fmla="*/ 0 w 6137517"/>
              <a:gd name="connsiteY0" fmla="*/ 0 h 1987152"/>
              <a:gd name="connsiteX1" fmla="*/ 664546 w 6137517"/>
              <a:gd name="connsiteY1" fmla="*/ 630820 h 1987152"/>
              <a:gd name="connsiteX2" fmla="*/ 1288838 w 6137517"/>
              <a:gd name="connsiteY2" fmla="*/ 1121871 h 1987152"/>
              <a:gd name="connsiteX3" fmla="*/ 1679683 w 6137517"/>
              <a:gd name="connsiteY3" fmla="*/ 1341342 h 1987152"/>
              <a:gd name="connsiteX4" fmla="*/ 1892089 w 6137517"/>
              <a:gd name="connsiteY4" fmla="*/ 1443663 h 1987152"/>
              <a:gd name="connsiteX5" fmla="*/ 1954422 w 6137517"/>
              <a:gd name="connsiteY5" fmla="*/ 1495095 h 1987152"/>
              <a:gd name="connsiteX6" fmla="*/ 1985396 w 6137517"/>
              <a:gd name="connsiteY6" fmla="*/ 1586731 h 1987152"/>
              <a:gd name="connsiteX7" fmla="*/ 2072480 w 6137517"/>
              <a:gd name="connsiteY7" fmla="*/ 1630274 h 1987152"/>
              <a:gd name="connsiteX8" fmla="*/ 2178229 w 6137517"/>
              <a:gd name="connsiteY8" fmla="*/ 1717360 h 1987152"/>
              <a:gd name="connsiteX9" fmla="*/ 2445840 w 6137517"/>
              <a:gd name="connsiteY9" fmla="*/ 1837218 h 1987152"/>
              <a:gd name="connsiteX10" fmla="*/ 3204303 w 6137517"/>
              <a:gd name="connsiteY10" fmla="*/ 1972825 h 1987152"/>
              <a:gd name="connsiteX11" fmla="*/ 3621490 w 6137517"/>
              <a:gd name="connsiteY11" fmla="*/ 1955406 h 1987152"/>
              <a:gd name="connsiteX12" fmla="*/ 4081801 w 6137517"/>
              <a:gd name="connsiteY12" fmla="*/ 1967846 h 1987152"/>
              <a:gd name="connsiteX13" fmla="*/ 4318176 w 6137517"/>
              <a:gd name="connsiteY13" fmla="*/ 1974066 h 1987152"/>
              <a:gd name="connsiteX14" fmla="*/ 4878014 w 6137517"/>
              <a:gd name="connsiteY14" fmla="*/ 1967846 h 1987152"/>
              <a:gd name="connsiteX15" fmla="*/ 6137517 w 6137517"/>
              <a:gd name="connsiteY15" fmla="*/ 1974663 h 1987152"/>
              <a:gd name="connsiteX16" fmla="*/ 6131297 w 6137517"/>
              <a:gd name="connsiteY16" fmla="*/ 1244521 h 1987152"/>
              <a:gd name="connsiteX17" fmla="*/ 4719544 w 6137517"/>
              <a:gd name="connsiteY17" fmla="*/ 1244521 h 1987152"/>
              <a:gd name="connsiteX18" fmla="*/ 4534897 w 6137517"/>
              <a:gd name="connsiteY18" fmla="*/ 1242498 h 1987152"/>
              <a:gd name="connsiteX19" fmla="*/ 4344079 w 6137517"/>
              <a:gd name="connsiteY19" fmla="*/ 1237002 h 1987152"/>
              <a:gd name="connsiteX20" fmla="*/ 4147621 w 6137517"/>
              <a:gd name="connsiteY20" fmla="*/ 1227798 h 1987152"/>
              <a:gd name="connsiteX21" fmla="*/ 3946054 w 6137517"/>
              <a:gd name="connsiteY21" fmla="*/ 1214646 h 1987152"/>
              <a:gd name="connsiteX22" fmla="*/ 3739910 w 6137517"/>
              <a:gd name="connsiteY22" fmla="*/ 1197311 h 1987152"/>
              <a:gd name="connsiteX23" fmla="*/ 3529720 w 6137517"/>
              <a:gd name="connsiteY23" fmla="*/ 1175555 h 1987152"/>
              <a:gd name="connsiteX24" fmla="*/ 3369742 w 6137517"/>
              <a:gd name="connsiteY24" fmla="*/ 1156193 h 1987152"/>
              <a:gd name="connsiteX25" fmla="*/ 3208010 w 6137517"/>
              <a:gd name="connsiteY25" fmla="*/ 1134111 h 1987152"/>
              <a:gd name="connsiteX26" fmla="*/ 3044750 w 6137517"/>
              <a:gd name="connsiteY26" fmla="*/ 1109208 h 1987152"/>
              <a:gd name="connsiteX27" fmla="*/ 2880185 w 6137517"/>
              <a:gd name="connsiteY27" fmla="*/ 1081384 h 1987152"/>
              <a:gd name="connsiteX28" fmla="*/ 2714540 w 6137517"/>
              <a:gd name="connsiteY28" fmla="*/ 1050540 h 1987152"/>
              <a:gd name="connsiteX29" fmla="*/ 2548038 w 6137517"/>
              <a:gd name="connsiteY29" fmla="*/ 1016574 h 1987152"/>
              <a:gd name="connsiteX30" fmla="*/ 2380903 w 6137517"/>
              <a:gd name="connsiteY30" fmla="*/ 979387 h 1987152"/>
              <a:gd name="connsiteX31" fmla="*/ 2213361 w 6137517"/>
              <a:gd name="connsiteY31" fmla="*/ 938879 h 1987152"/>
              <a:gd name="connsiteX32" fmla="*/ 2101550 w 6137517"/>
              <a:gd name="connsiteY32" fmla="*/ 909979 h 1987152"/>
              <a:gd name="connsiteX33" fmla="*/ 1989723 w 6137517"/>
              <a:gd name="connsiteY33" fmla="*/ 879529 h 1987152"/>
              <a:gd name="connsiteX34" fmla="*/ 1877947 w 6137517"/>
              <a:gd name="connsiteY34" fmla="*/ 847498 h 1987152"/>
              <a:gd name="connsiteX35" fmla="*/ 1766289 w 6137517"/>
              <a:gd name="connsiteY35" fmla="*/ 813859 h 1987152"/>
              <a:gd name="connsiteX36" fmla="*/ 1654815 w 6137517"/>
              <a:gd name="connsiteY36" fmla="*/ 778579 h 1987152"/>
              <a:gd name="connsiteX37" fmla="*/ 1543590 w 6137517"/>
              <a:gd name="connsiteY37" fmla="*/ 741631 h 1987152"/>
              <a:gd name="connsiteX38" fmla="*/ 1432683 w 6137517"/>
              <a:gd name="connsiteY38" fmla="*/ 702984 h 1987152"/>
              <a:gd name="connsiteX39" fmla="*/ 1322158 w 6137517"/>
              <a:gd name="connsiteY39" fmla="*/ 662609 h 1987152"/>
              <a:gd name="connsiteX40" fmla="*/ 1212083 w 6137517"/>
              <a:gd name="connsiteY40" fmla="*/ 620476 h 1987152"/>
              <a:gd name="connsiteX41" fmla="*/ 1102524 w 6137517"/>
              <a:gd name="connsiteY41" fmla="*/ 576556 h 1987152"/>
              <a:gd name="connsiteX42" fmla="*/ 993546 w 6137517"/>
              <a:gd name="connsiteY42" fmla="*/ 530818 h 1987152"/>
              <a:gd name="connsiteX43" fmla="*/ 885218 w 6137517"/>
              <a:gd name="connsiteY43" fmla="*/ 483233 h 1987152"/>
              <a:gd name="connsiteX44" fmla="*/ 831318 w 6137517"/>
              <a:gd name="connsiteY44" fmla="*/ 458739 h 1987152"/>
              <a:gd name="connsiteX45" fmla="*/ 777605 w 6137517"/>
              <a:gd name="connsiteY45" fmla="*/ 433772 h 1987152"/>
              <a:gd name="connsiteX46" fmla="*/ 724087 w 6137517"/>
              <a:gd name="connsiteY46" fmla="*/ 408328 h 1987152"/>
              <a:gd name="connsiteX47" fmla="*/ 670773 w 6137517"/>
              <a:gd name="connsiteY47" fmla="*/ 382404 h 1987152"/>
              <a:gd name="connsiteX48" fmla="*/ 617671 w 6137517"/>
              <a:gd name="connsiteY48" fmla="*/ 355996 h 1987152"/>
              <a:gd name="connsiteX49" fmla="*/ 564789 w 6137517"/>
              <a:gd name="connsiteY49" fmla="*/ 329100 h 1987152"/>
              <a:gd name="connsiteX50" fmla="*/ 512135 w 6137517"/>
              <a:gd name="connsiteY50" fmla="*/ 301713 h 1987152"/>
              <a:gd name="connsiteX51" fmla="*/ 459719 w 6137517"/>
              <a:gd name="connsiteY51" fmla="*/ 273831 h 1987152"/>
              <a:gd name="connsiteX52" fmla="*/ 407548 w 6137517"/>
              <a:gd name="connsiteY52" fmla="*/ 245450 h 1987152"/>
              <a:gd name="connsiteX53" fmla="*/ 355630 w 6137517"/>
              <a:gd name="connsiteY53" fmla="*/ 216566 h 1987152"/>
              <a:gd name="connsiteX54" fmla="*/ 303974 w 6137517"/>
              <a:gd name="connsiteY54" fmla="*/ 187177 h 1987152"/>
              <a:gd name="connsiteX55" fmla="*/ 252588 w 6137517"/>
              <a:gd name="connsiteY55" fmla="*/ 157277 h 1987152"/>
              <a:gd name="connsiteX56" fmla="*/ 201480 w 6137517"/>
              <a:gd name="connsiteY56" fmla="*/ 126864 h 1987152"/>
              <a:gd name="connsiteX57" fmla="*/ 150659 w 6137517"/>
              <a:gd name="connsiteY57" fmla="*/ 95933 h 1987152"/>
              <a:gd name="connsiteX58" fmla="*/ 100133 w 6137517"/>
              <a:gd name="connsiteY58" fmla="*/ 64481 h 1987152"/>
              <a:gd name="connsiteX59" fmla="*/ 49911 w 6137517"/>
              <a:gd name="connsiteY59" fmla="*/ 32505 h 1987152"/>
              <a:gd name="connsiteX60" fmla="*/ 0 w 6137517"/>
              <a:gd name="connsiteY60" fmla="*/ 0 h 1987152"/>
              <a:gd name="connsiteX0" fmla="*/ 6131297 w 6137517"/>
              <a:gd name="connsiteY0" fmla="*/ 1120952 h 1987152"/>
              <a:gd name="connsiteX1" fmla="*/ 6087401 w 6137517"/>
              <a:gd name="connsiteY1" fmla="*/ 1131008 h 1987152"/>
              <a:gd name="connsiteX2" fmla="*/ 6040534 w 6137517"/>
              <a:gd name="connsiteY2" fmla="*/ 1140834 h 1987152"/>
              <a:gd name="connsiteX3" fmla="*/ 5990764 w 6137517"/>
              <a:gd name="connsiteY3" fmla="*/ 1150399 h 1987152"/>
              <a:gd name="connsiteX4" fmla="*/ 5938155 w 6137517"/>
              <a:gd name="connsiteY4" fmla="*/ 1159676 h 1987152"/>
              <a:gd name="connsiteX5" fmla="*/ 5882776 w 6137517"/>
              <a:gd name="connsiteY5" fmla="*/ 1168633 h 1987152"/>
              <a:gd name="connsiteX6" fmla="*/ 5794530 w 6137517"/>
              <a:gd name="connsiteY6" fmla="*/ 1181421 h 1987152"/>
              <a:gd name="connsiteX7" fmla="*/ 5700673 w 6137517"/>
              <a:gd name="connsiteY7" fmla="*/ 1193292 h 1987152"/>
              <a:gd name="connsiteX8" fmla="*/ 5601053 w 6137517"/>
              <a:gd name="connsiteY8" fmla="*/ 1204194 h 1987152"/>
              <a:gd name="connsiteX9" fmla="*/ 5496019 w 6137517"/>
              <a:gd name="connsiteY9" fmla="*/ 1214010 h 1987152"/>
              <a:gd name="connsiteX10" fmla="*/ 5385795 w 6137517"/>
              <a:gd name="connsiteY10" fmla="*/ 1222642 h 1987152"/>
              <a:gd name="connsiteX11" fmla="*/ 5231145 w 6137517"/>
              <a:gd name="connsiteY11" fmla="*/ 1232133 h 1987152"/>
              <a:gd name="connsiteX12" fmla="*/ 5068199 w 6137517"/>
              <a:gd name="connsiteY12" fmla="*/ 1239101 h 1987152"/>
              <a:gd name="connsiteX13" fmla="*/ 4897489 w 6137517"/>
              <a:gd name="connsiteY13" fmla="*/ 1243310 h 1987152"/>
              <a:gd name="connsiteX14" fmla="*/ 4719544 w 6137517"/>
              <a:gd name="connsiteY14" fmla="*/ 1244521 h 1987152"/>
              <a:gd name="connsiteX15" fmla="*/ 6131297 w 6137517"/>
              <a:gd name="connsiteY15" fmla="*/ 1244521 h 1987152"/>
              <a:gd name="connsiteX16" fmla="*/ 6131297 w 6137517"/>
              <a:gd name="connsiteY16" fmla="*/ 1120952 h 1987152"/>
              <a:gd name="connsiteX0" fmla="*/ 0 w 6137517"/>
              <a:gd name="connsiteY0" fmla="*/ 0 h 2058505"/>
              <a:gd name="connsiteX1" fmla="*/ 664546 w 6137517"/>
              <a:gd name="connsiteY1" fmla="*/ 630820 h 2058505"/>
              <a:gd name="connsiteX2" fmla="*/ 1288838 w 6137517"/>
              <a:gd name="connsiteY2" fmla="*/ 1121871 h 2058505"/>
              <a:gd name="connsiteX3" fmla="*/ 1679683 w 6137517"/>
              <a:gd name="connsiteY3" fmla="*/ 1341342 h 2058505"/>
              <a:gd name="connsiteX4" fmla="*/ 1892089 w 6137517"/>
              <a:gd name="connsiteY4" fmla="*/ 1443663 h 2058505"/>
              <a:gd name="connsiteX5" fmla="*/ 1954422 w 6137517"/>
              <a:gd name="connsiteY5" fmla="*/ 1495095 h 2058505"/>
              <a:gd name="connsiteX6" fmla="*/ 1985396 w 6137517"/>
              <a:gd name="connsiteY6" fmla="*/ 1586731 h 2058505"/>
              <a:gd name="connsiteX7" fmla="*/ 2072480 w 6137517"/>
              <a:gd name="connsiteY7" fmla="*/ 1630274 h 2058505"/>
              <a:gd name="connsiteX8" fmla="*/ 2178229 w 6137517"/>
              <a:gd name="connsiteY8" fmla="*/ 1717360 h 2058505"/>
              <a:gd name="connsiteX9" fmla="*/ 2445840 w 6137517"/>
              <a:gd name="connsiteY9" fmla="*/ 1837218 h 2058505"/>
              <a:gd name="connsiteX10" fmla="*/ 3204303 w 6137517"/>
              <a:gd name="connsiteY10" fmla="*/ 1972825 h 2058505"/>
              <a:gd name="connsiteX11" fmla="*/ 3621490 w 6137517"/>
              <a:gd name="connsiteY11" fmla="*/ 1955406 h 2058505"/>
              <a:gd name="connsiteX12" fmla="*/ 3728016 w 6137517"/>
              <a:gd name="connsiteY12" fmla="*/ 2058472 h 2058505"/>
              <a:gd name="connsiteX13" fmla="*/ 4081801 w 6137517"/>
              <a:gd name="connsiteY13" fmla="*/ 1967846 h 2058505"/>
              <a:gd name="connsiteX14" fmla="*/ 4318176 w 6137517"/>
              <a:gd name="connsiteY14" fmla="*/ 1974066 h 2058505"/>
              <a:gd name="connsiteX15" fmla="*/ 4878014 w 6137517"/>
              <a:gd name="connsiteY15" fmla="*/ 1967846 h 2058505"/>
              <a:gd name="connsiteX16" fmla="*/ 6137517 w 6137517"/>
              <a:gd name="connsiteY16" fmla="*/ 1974663 h 2058505"/>
              <a:gd name="connsiteX17" fmla="*/ 6131297 w 6137517"/>
              <a:gd name="connsiteY17" fmla="*/ 1244521 h 2058505"/>
              <a:gd name="connsiteX18" fmla="*/ 4719544 w 6137517"/>
              <a:gd name="connsiteY18" fmla="*/ 1244521 h 2058505"/>
              <a:gd name="connsiteX19" fmla="*/ 4534897 w 6137517"/>
              <a:gd name="connsiteY19" fmla="*/ 1242498 h 2058505"/>
              <a:gd name="connsiteX20" fmla="*/ 4344079 w 6137517"/>
              <a:gd name="connsiteY20" fmla="*/ 1237002 h 2058505"/>
              <a:gd name="connsiteX21" fmla="*/ 4147621 w 6137517"/>
              <a:gd name="connsiteY21" fmla="*/ 1227798 h 2058505"/>
              <a:gd name="connsiteX22" fmla="*/ 3946054 w 6137517"/>
              <a:gd name="connsiteY22" fmla="*/ 1214646 h 2058505"/>
              <a:gd name="connsiteX23" fmla="*/ 3739910 w 6137517"/>
              <a:gd name="connsiteY23" fmla="*/ 1197311 h 2058505"/>
              <a:gd name="connsiteX24" fmla="*/ 3529720 w 6137517"/>
              <a:gd name="connsiteY24" fmla="*/ 1175555 h 2058505"/>
              <a:gd name="connsiteX25" fmla="*/ 3369742 w 6137517"/>
              <a:gd name="connsiteY25" fmla="*/ 1156193 h 2058505"/>
              <a:gd name="connsiteX26" fmla="*/ 3208010 w 6137517"/>
              <a:gd name="connsiteY26" fmla="*/ 1134111 h 2058505"/>
              <a:gd name="connsiteX27" fmla="*/ 3044750 w 6137517"/>
              <a:gd name="connsiteY27" fmla="*/ 1109208 h 2058505"/>
              <a:gd name="connsiteX28" fmla="*/ 2880185 w 6137517"/>
              <a:gd name="connsiteY28" fmla="*/ 1081384 h 2058505"/>
              <a:gd name="connsiteX29" fmla="*/ 2714540 w 6137517"/>
              <a:gd name="connsiteY29" fmla="*/ 1050540 h 2058505"/>
              <a:gd name="connsiteX30" fmla="*/ 2548038 w 6137517"/>
              <a:gd name="connsiteY30" fmla="*/ 1016574 h 2058505"/>
              <a:gd name="connsiteX31" fmla="*/ 2380903 w 6137517"/>
              <a:gd name="connsiteY31" fmla="*/ 979387 h 2058505"/>
              <a:gd name="connsiteX32" fmla="*/ 2213361 w 6137517"/>
              <a:gd name="connsiteY32" fmla="*/ 938879 h 2058505"/>
              <a:gd name="connsiteX33" fmla="*/ 2101550 w 6137517"/>
              <a:gd name="connsiteY33" fmla="*/ 909979 h 2058505"/>
              <a:gd name="connsiteX34" fmla="*/ 1989723 w 6137517"/>
              <a:gd name="connsiteY34" fmla="*/ 879529 h 2058505"/>
              <a:gd name="connsiteX35" fmla="*/ 1877947 w 6137517"/>
              <a:gd name="connsiteY35" fmla="*/ 847498 h 2058505"/>
              <a:gd name="connsiteX36" fmla="*/ 1766289 w 6137517"/>
              <a:gd name="connsiteY36" fmla="*/ 813859 h 2058505"/>
              <a:gd name="connsiteX37" fmla="*/ 1654815 w 6137517"/>
              <a:gd name="connsiteY37" fmla="*/ 778579 h 2058505"/>
              <a:gd name="connsiteX38" fmla="*/ 1543590 w 6137517"/>
              <a:gd name="connsiteY38" fmla="*/ 741631 h 2058505"/>
              <a:gd name="connsiteX39" fmla="*/ 1432683 w 6137517"/>
              <a:gd name="connsiteY39" fmla="*/ 702984 h 2058505"/>
              <a:gd name="connsiteX40" fmla="*/ 1322158 w 6137517"/>
              <a:gd name="connsiteY40" fmla="*/ 662609 h 2058505"/>
              <a:gd name="connsiteX41" fmla="*/ 1212083 w 6137517"/>
              <a:gd name="connsiteY41" fmla="*/ 620476 h 2058505"/>
              <a:gd name="connsiteX42" fmla="*/ 1102524 w 6137517"/>
              <a:gd name="connsiteY42" fmla="*/ 576556 h 2058505"/>
              <a:gd name="connsiteX43" fmla="*/ 993546 w 6137517"/>
              <a:gd name="connsiteY43" fmla="*/ 530818 h 2058505"/>
              <a:gd name="connsiteX44" fmla="*/ 885218 w 6137517"/>
              <a:gd name="connsiteY44" fmla="*/ 483233 h 2058505"/>
              <a:gd name="connsiteX45" fmla="*/ 831318 w 6137517"/>
              <a:gd name="connsiteY45" fmla="*/ 458739 h 2058505"/>
              <a:gd name="connsiteX46" fmla="*/ 777605 w 6137517"/>
              <a:gd name="connsiteY46" fmla="*/ 433772 h 2058505"/>
              <a:gd name="connsiteX47" fmla="*/ 724087 w 6137517"/>
              <a:gd name="connsiteY47" fmla="*/ 408328 h 2058505"/>
              <a:gd name="connsiteX48" fmla="*/ 670773 w 6137517"/>
              <a:gd name="connsiteY48" fmla="*/ 382404 h 2058505"/>
              <a:gd name="connsiteX49" fmla="*/ 617671 w 6137517"/>
              <a:gd name="connsiteY49" fmla="*/ 355996 h 2058505"/>
              <a:gd name="connsiteX50" fmla="*/ 564789 w 6137517"/>
              <a:gd name="connsiteY50" fmla="*/ 329100 h 2058505"/>
              <a:gd name="connsiteX51" fmla="*/ 512135 w 6137517"/>
              <a:gd name="connsiteY51" fmla="*/ 301713 h 2058505"/>
              <a:gd name="connsiteX52" fmla="*/ 459719 w 6137517"/>
              <a:gd name="connsiteY52" fmla="*/ 273831 h 2058505"/>
              <a:gd name="connsiteX53" fmla="*/ 407548 w 6137517"/>
              <a:gd name="connsiteY53" fmla="*/ 245450 h 2058505"/>
              <a:gd name="connsiteX54" fmla="*/ 355630 w 6137517"/>
              <a:gd name="connsiteY54" fmla="*/ 216566 h 2058505"/>
              <a:gd name="connsiteX55" fmla="*/ 303974 w 6137517"/>
              <a:gd name="connsiteY55" fmla="*/ 187177 h 2058505"/>
              <a:gd name="connsiteX56" fmla="*/ 252588 w 6137517"/>
              <a:gd name="connsiteY56" fmla="*/ 157277 h 2058505"/>
              <a:gd name="connsiteX57" fmla="*/ 201480 w 6137517"/>
              <a:gd name="connsiteY57" fmla="*/ 126864 h 2058505"/>
              <a:gd name="connsiteX58" fmla="*/ 150659 w 6137517"/>
              <a:gd name="connsiteY58" fmla="*/ 95933 h 2058505"/>
              <a:gd name="connsiteX59" fmla="*/ 100133 w 6137517"/>
              <a:gd name="connsiteY59" fmla="*/ 64481 h 2058505"/>
              <a:gd name="connsiteX60" fmla="*/ 49911 w 6137517"/>
              <a:gd name="connsiteY60" fmla="*/ 32505 h 2058505"/>
              <a:gd name="connsiteX61" fmla="*/ 0 w 6137517"/>
              <a:gd name="connsiteY61" fmla="*/ 0 h 2058505"/>
              <a:gd name="connsiteX0" fmla="*/ 6131297 w 6137517"/>
              <a:gd name="connsiteY0" fmla="*/ 1120952 h 2058505"/>
              <a:gd name="connsiteX1" fmla="*/ 6087401 w 6137517"/>
              <a:gd name="connsiteY1" fmla="*/ 1131008 h 2058505"/>
              <a:gd name="connsiteX2" fmla="*/ 6040534 w 6137517"/>
              <a:gd name="connsiteY2" fmla="*/ 1140834 h 2058505"/>
              <a:gd name="connsiteX3" fmla="*/ 5990764 w 6137517"/>
              <a:gd name="connsiteY3" fmla="*/ 1150399 h 2058505"/>
              <a:gd name="connsiteX4" fmla="*/ 5938155 w 6137517"/>
              <a:gd name="connsiteY4" fmla="*/ 1159676 h 2058505"/>
              <a:gd name="connsiteX5" fmla="*/ 5882776 w 6137517"/>
              <a:gd name="connsiteY5" fmla="*/ 1168633 h 2058505"/>
              <a:gd name="connsiteX6" fmla="*/ 5794530 w 6137517"/>
              <a:gd name="connsiteY6" fmla="*/ 1181421 h 2058505"/>
              <a:gd name="connsiteX7" fmla="*/ 5700673 w 6137517"/>
              <a:gd name="connsiteY7" fmla="*/ 1193292 h 2058505"/>
              <a:gd name="connsiteX8" fmla="*/ 5601053 w 6137517"/>
              <a:gd name="connsiteY8" fmla="*/ 1204194 h 2058505"/>
              <a:gd name="connsiteX9" fmla="*/ 5496019 w 6137517"/>
              <a:gd name="connsiteY9" fmla="*/ 1214010 h 2058505"/>
              <a:gd name="connsiteX10" fmla="*/ 5385795 w 6137517"/>
              <a:gd name="connsiteY10" fmla="*/ 1222642 h 2058505"/>
              <a:gd name="connsiteX11" fmla="*/ 5231145 w 6137517"/>
              <a:gd name="connsiteY11" fmla="*/ 1232133 h 2058505"/>
              <a:gd name="connsiteX12" fmla="*/ 5068199 w 6137517"/>
              <a:gd name="connsiteY12" fmla="*/ 1239101 h 2058505"/>
              <a:gd name="connsiteX13" fmla="*/ 4897489 w 6137517"/>
              <a:gd name="connsiteY13" fmla="*/ 1243310 h 2058505"/>
              <a:gd name="connsiteX14" fmla="*/ 4719544 w 6137517"/>
              <a:gd name="connsiteY14" fmla="*/ 1244521 h 2058505"/>
              <a:gd name="connsiteX15" fmla="*/ 6131297 w 6137517"/>
              <a:gd name="connsiteY15" fmla="*/ 1244521 h 2058505"/>
              <a:gd name="connsiteX16" fmla="*/ 6131297 w 6137517"/>
              <a:gd name="connsiteY16" fmla="*/ 1120952 h 2058505"/>
              <a:gd name="connsiteX0" fmla="*/ 0 w 6137517"/>
              <a:gd name="connsiteY0" fmla="*/ 0 h 2058505"/>
              <a:gd name="connsiteX1" fmla="*/ 664546 w 6137517"/>
              <a:gd name="connsiteY1" fmla="*/ 630820 h 2058505"/>
              <a:gd name="connsiteX2" fmla="*/ 1288838 w 6137517"/>
              <a:gd name="connsiteY2" fmla="*/ 1121871 h 2058505"/>
              <a:gd name="connsiteX3" fmla="*/ 1679683 w 6137517"/>
              <a:gd name="connsiteY3" fmla="*/ 1341342 h 2058505"/>
              <a:gd name="connsiteX4" fmla="*/ 1892089 w 6137517"/>
              <a:gd name="connsiteY4" fmla="*/ 1443663 h 2058505"/>
              <a:gd name="connsiteX5" fmla="*/ 1954422 w 6137517"/>
              <a:gd name="connsiteY5" fmla="*/ 1495095 h 2058505"/>
              <a:gd name="connsiteX6" fmla="*/ 1985396 w 6137517"/>
              <a:gd name="connsiteY6" fmla="*/ 1586731 h 2058505"/>
              <a:gd name="connsiteX7" fmla="*/ 2072480 w 6137517"/>
              <a:gd name="connsiteY7" fmla="*/ 1630274 h 2058505"/>
              <a:gd name="connsiteX8" fmla="*/ 2178229 w 6137517"/>
              <a:gd name="connsiteY8" fmla="*/ 1717360 h 2058505"/>
              <a:gd name="connsiteX9" fmla="*/ 2445840 w 6137517"/>
              <a:gd name="connsiteY9" fmla="*/ 1837218 h 2058505"/>
              <a:gd name="connsiteX10" fmla="*/ 3204303 w 6137517"/>
              <a:gd name="connsiteY10" fmla="*/ 1972825 h 2058505"/>
              <a:gd name="connsiteX11" fmla="*/ 3590388 w 6137517"/>
              <a:gd name="connsiteY11" fmla="*/ 2048712 h 2058505"/>
              <a:gd name="connsiteX12" fmla="*/ 3728016 w 6137517"/>
              <a:gd name="connsiteY12" fmla="*/ 2058472 h 2058505"/>
              <a:gd name="connsiteX13" fmla="*/ 4081801 w 6137517"/>
              <a:gd name="connsiteY13" fmla="*/ 1967846 h 2058505"/>
              <a:gd name="connsiteX14" fmla="*/ 4318176 w 6137517"/>
              <a:gd name="connsiteY14" fmla="*/ 1974066 h 2058505"/>
              <a:gd name="connsiteX15" fmla="*/ 4878014 w 6137517"/>
              <a:gd name="connsiteY15" fmla="*/ 1967846 h 2058505"/>
              <a:gd name="connsiteX16" fmla="*/ 6137517 w 6137517"/>
              <a:gd name="connsiteY16" fmla="*/ 1974663 h 2058505"/>
              <a:gd name="connsiteX17" fmla="*/ 6131297 w 6137517"/>
              <a:gd name="connsiteY17" fmla="*/ 1244521 h 2058505"/>
              <a:gd name="connsiteX18" fmla="*/ 4719544 w 6137517"/>
              <a:gd name="connsiteY18" fmla="*/ 1244521 h 2058505"/>
              <a:gd name="connsiteX19" fmla="*/ 4534897 w 6137517"/>
              <a:gd name="connsiteY19" fmla="*/ 1242498 h 2058505"/>
              <a:gd name="connsiteX20" fmla="*/ 4344079 w 6137517"/>
              <a:gd name="connsiteY20" fmla="*/ 1237002 h 2058505"/>
              <a:gd name="connsiteX21" fmla="*/ 4147621 w 6137517"/>
              <a:gd name="connsiteY21" fmla="*/ 1227798 h 2058505"/>
              <a:gd name="connsiteX22" fmla="*/ 3946054 w 6137517"/>
              <a:gd name="connsiteY22" fmla="*/ 1214646 h 2058505"/>
              <a:gd name="connsiteX23" fmla="*/ 3739910 w 6137517"/>
              <a:gd name="connsiteY23" fmla="*/ 1197311 h 2058505"/>
              <a:gd name="connsiteX24" fmla="*/ 3529720 w 6137517"/>
              <a:gd name="connsiteY24" fmla="*/ 1175555 h 2058505"/>
              <a:gd name="connsiteX25" fmla="*/ 3369742 w 6137517"/>
              <a:gd name="connsiteY25" fmla="*/ 1156193 h 2058505"/>
              <a:gd name="connsiteX26" fmla="*/ 3208010 w 6137517"/>
              <a:gd name="connsiteY26" fmla="*/ 1134111 h 2058505"/>
              <a:gd name="connsiteX27" fmla="*/ 3044750 w 6137517"/>
              <a:gd name="connsiteY27" fmla="*/ 1109208 h 2058505"/>
              <a:gd name="connsiteX28" fmla="*/ 2880185 w 6137517"/>
              <a:gd name="connsiteY28" fmla="*/ 1081384 h 2058505"/>
              <a:gd name="connsiteX29" fmla="*/ 2714540 w 6137517"/>
              <a:gd name="connsiteY29" fmla="*/ 1050540 h 2058505"/>
              <a:gd name="connsiteX30" fmla="*/ 2548038 w 6137517"/>
              <a:gd name="connsiteY30" fmla="*/ 1016574 h 2058505"/>
              <a:gd name="connsiteX31" fmla="*/ 2380903 w 6137517"/>
              <a:gd name="connsiteY31" fmla="*/ 979387 h 2058505"/>
              <a:gd name="connsiteX32" fmla="*/ 2213361 w 6137517"/>
              <a:gd name="connsiteY32" fmla="*/ 938879 h 2058505"/>
              <a:gd name="connsiteX33" fmla="*/ 2101550 w 6137517"/>
              <a:gd name="connsiteY33" fmla="*/ 909979 h 2058505"/>
              <a:gd name="connsiteX34" fmla="*/ 1989723 w 6137517"/>
              <a:gd name="connsiteY34" fmla="*/ 879529 h 2058505"/>
              <a:gd name="connsiteX35" fmla="*/ 1877947 w 6137517"/>
              <a:gd name="connsiteY35" fmla="*/ 847498 h 2058505"/>
              <a:gd name="connsiteX36" fmla="*/ 1766289 w 6137517"/>
              <a:gd name="connsiteY36" fmla="*/ 813859 h 2058505"/>
              <a:gd name="connsiteX37" fmla="*/ 1654815 w 6137517"/>
              <a:gd name="connsiteY37" fmla="*/ 778579 h 2058505"/>
              <a:gd name="connsiteX38" fmla="*/ 1543590 w 6137517"/>
              <a:gd name="connsiteY38" fmla="*/ 741631 h 2058505"/>
              <a:gd name="connsiteX39" fmla="*/ 1432683 w 6137517"/>
              <a:gd name="connsiteY39" fmla="*/ 702984 h 2058505"/>
              <a:gd name="connsiteX40" fmla="*/ 1322158 w 6137517"/>
              <a:gd name="connsiteY40" fmla="*/ 662609 h 2058505"/>
              <a:gd name="connsiteX41" fmla="*/ 1212083 w 6137517"/>
              <a:gd name="connsiteY41" fmla="*/ 620476 h 2058505"/>
              <a:gd name="connsiteX42" fmla="*/ 1102524 w 6137517"/>
              <a:gd name="connsiteY42" fmla="*/ 576556 h 2058505"/>
              <a:gd name="connsiteX43" fmla="*/ 993546 w 6137517"/>
              <a:gd name="connsiteY43" fmla="*/ 530818 h 2058505"/>
              <a:gd name="connsiteX44" fmla="*/ 885218 w 6137517"/>
              <a:gd name="connsiteY44" fmla="*/ 483233 h 2058505"/>
              <a:gd name="connsiteX45" fmla="*/ 831318 w 6137517"/>
              <a:gd name="connsiteY45" fmla="*/ 458739 h 2058505"/>
              <a:gd name="connsiteX46" fmla="*/ 777605 w 6137517"/>
              <a:gd name="connsiteY46" fmla="*/ 433772 h 2058505"/>
              <a:gd name="connsiteX47" fmla="*/ 724087 w 6137517"/>
              <a:gd name="connsiteY47" fmla="*/ 408328 h 2058505"/>
              <a:gd name="connsiteX48" fmla="*/ 670773 w 6137517"/>
              <a:gd name="connsiteY48" fmla="*/ 382404 h 2058505"/>
              <a:gd name="connsiteX49" fmla="*/ 617671 w 6137517"/>
              <a:gd name="connsiteY49" fmla="*/ 355996 h 2058505"/>
              <a:gd name="connsiteX50" fmla="*/ 564789 w 6137517"/>
              <a:gd name="connsiteY50" fmla="*/ 329100 h 2058505"/>
              <a:gd name="connsiteX51" fmla="*/ 512135 w 6137517"/>
              <a:gd name="connsiteY51" fmla="*/ 301713 h 2058505"/>
              <a:gd name="connsiteX52" fmla="*/ 459719 w 6137517"/>
              <a:gd name="connsiteY52" fmla="*/ 273831 h 2058505"/>
              <a:gd name="connsiteX53" fmla="*/ 407548 w 6137517"/>
              <a:gd name="connsiteY53" fmla="*/ 245450 h 2058505"/>
              <a:gd name="connsiteX54" fmla="*/ 355630 w 6137517"/>
              <a:gd name="connsiteY54" fmla="*/ 216566 h 2058505"/>
              <a:gd name="connsiteX55" fmla="*/ 303974 w 6137517"/>
              <a:gd name="connsiteY55" fmla="*/ 187177 h 2058505"/>
              <a:gd name="connsiteX56" fmla="*/ 252588 w 6137517"/>
              <a:gd name="connsiteY56" fmla="*/ 157277 h 2058505"/>
              <a:gd name="connsiteX57" fmla="*/ 201480 w 6137517"/>
              <a:gd name="connsiteY57" fmla="*/ 126864 h 2058505"/>
              <a:gd name="connsiteX58" fmla="*/ 150659 w 6137517"/>
              <a:gd name="connsiteY58" fmla="*/ 95933 h 2058505"/>
              <a:gd name="connsiteX59" fmla="*/ 100133 w 6137517"/>
              <a:gd name="connsiteY59" fmla="*/ 64481 h 2058505"/>
              <a:gd name="connsiteX60" fmla="*/ 49911 w 6137517"/>
              <a:gd name="connsiteY60" fmla="*/ 32505 h 2058505"/>
              <a:gd name="connsiteX61" fmla="*/ 0 w 6137517"/>
              <a:gd name="connsiteY61" fmla="*/ 0 h 2058505"/>
              <a:gd name="connsiteX0" fmla="*/ 6131297 w 6137517"/>
              <a:gd name="connsiteY0" fmla="*/ 1120952 h 2058505"/>
              <a:gd name="connsiteX1" fmla="*/ 6087401 w 6137517"/>
              <a:gd name="connsiteY1" fmla="*/ 1131008 h 2058505"/>
              <a:gd name="connsiteX2" fmla="*/ 6040534 w 6137517"/>
              <a:gd name="connsiteY2" fmla="*/ 1140834 h 2058505"/>
              <a:gd name="connsiteX3" fmla="*/ 5990764 w 6137517"/>
              <a:gd name="connsiteY3" fmla="*/ 1150399 h 2058505"/>
              <a:gd name="connsiteX4" fmla="*/ 5938155 w 6137517"/>
              <a:gd name="connsiteY4" fmla="*/ 1159676 h 2058505"/>
              <a:gd name="connsiteX5" fmla="*/ 5882776 w 6137517"/>
              <a:gd name="connsiteY5" fmla="*/ 1168633 h 2058505"/>
              <a:gd name="connsiteX6" fmla="*/ 5794530 w 6137517"/>
              <a:gd name="connsiteY6" fmla="*/ 1181421 h 2058505"/>
              <a:gd name="connsiteX7" fmla="*/ 5700673 w 6137517"/>
              <a:gd name="connsiteY7" fmla="*/ 1193292 h 2058505"/>
              <a:gd name="connsiteX8" fmla="*/ 5601053 w 6137517"/>
              <a:gd name="connsiteY8" fmla="*/ 1204194 h 2058505"/>
              <a:gd name="connsiteX9" fmla="*/ 5496019 w 6137517"/>
              <a:gd name="connsiteY9" fmla="*/ 1214010 h 2058505"/>
              <a:gd name="connsiteX10" fmla="*/ 5385795 w 6137517"/>
              <a:gd name="connsiteY10" fmla="*/ 1222642 h 2058505"/>
              <a:gd name="connsiteX11" fmla="*/ 5231145 w 6137517"/>
              <a:gd name="connsiteY11" fmla="*/ 1232133 h 2058505"/>
              <a:gd name="connsiteX12" fmla="*/ 5068199 w 6137517"/>
              <a:gd name="connsiteY12" fmla="*/ 1239101 h 2058505"/>
              <a:gd name="connsiteX13" fmla="*/ 4897489 w 6137517"/>
              <a:gd name="connsiteY13" fmla="*/ 1243310 h 2058505"/>
              <a:gd name="connsiteX14" fmla="*/ 4719544 w 6137517"/>
              <a:gd name="connsiteY14" fmla="*/ 1244521 h 2058505"/>
              <a:gd name="connsiteX15" fmla="*/ 6131297 w 6137517"/>
              <a:gd name="connsiteY15" fmla="*/ 1244521 h 2058505"/>
              <a:gd name="connsiteX16" fmla="*/ 6131297 w 6137517"/>
              <a:gd name="connsiteY16" fmla="*/ 1120952 h 2058505"/>
              <a:gd name="connsiteX0" fmla="*/ 0 w 6137517"/>
              <a:gd name="connsiteY0" fmla="*/ 0 h 2110915"/>
              <a:gd name="connsiteX1" fmla="*/ 664546 w 6137517"/>
              <a:gd name="connsiteY1" fmla="*/ 630820 h 2110915"/>
              <a:gd name="connsiteX2" fmla="*/ 1288838 w 6137517"/>
              <a:gd name="connsiteY2" fmla="*/ 1121871 h 2110915"/>
              <a:gd name="connsiteX3" fmla="*/ 1679683 w 6137517"/>
              <a:gd name="connsiteY3" fmla="*/ 1341342 h 2110915"/>
              <a:gd name="connsiteX4" fmla="*/ 1892089 w 6137517"/>
              <a:gd name="connsiteY4" fmla="*/ 1443663 h 2110915"/>
              <a:gd name="connsiteX5" fmla="*/ 1954422 w 6137517"/>
              <a:gd name="connsiteY5" fmla="*/ 1495095 h 2110915"/>
              <a:gd name="connsiteX6" fmla="*/ 1985396 w 6137517"/>
              <a:gd name="connsiteY6" fmla="*/ 1586731 h 2110915"/>
              <a:gd name="connsiteX7" fmla="*/ 2072480 w 6137517"/>
              <a:gd name="connsiteY7" fmla="*/ 1630274 h 2110915"/>
              <a:gd name="connsiteX8" fmla="*/ 2178229 w 6137517"/>
              <a:gd name="connsiteY8" fmla="*/ 1717360 h 2110915"/>
              <a:gd name="connsiteX9" fmla="*/ 2445840 w 6137517"/>
              <a:gd name="connsiteY9" fmla="*/ 1837218 h 2110915"/>
              <a:gd name="connsiteX10" fmla="*/ 3204303 w 6137517"/>
              <a:gd name="connsiteY10" fmla="*/ 1972825 h 2110915"/>
              <a:gd name="connsiteX11" fmla="*/ 3590388 w 6137517"/>
              <a:gd name="connsiteY11" fmla="*/ 2048712 h 2110915"/>
              <a:gd name="connsiteX12" fmla="*/ 3728016 w 6137517"/>
              <a:gd name="connsiteY12" fmla="*/ 2058472 h 2110915"/>
              <a:gd name="connsiteX13" fmla="*/ 4131564 w 6137517"/>
              <a:gd name="connsiteY13" fmla="*/ 2110915 h 2110915"/>
              <a:gd name="connsiteX14" fmla="*/ 4318176 w 6137517"/>
              <a:gd name="connsiteY14" fmla="*/ 1974066 h 2110915"/>
              <a:gd name="connsiteX15" fmla="*/ 4878014 w 6137517"/>
              <a:gd name="connsiteY15" fmla="*/ 1967846 h 2110915"/>
              <a:gd name="connsiteX16" fmla="*/ 6137517 w 6137517"/>
              <a:gd name="connsiteY16" fmla="*/ 1974663 h 2110915"/>
              <a:gd name="connsiteX17" fmla="*/ 6131297 w 6137517"/>
              <a:gd name="connsiteY17" fmla="*/ 1244521 h 2110915"/>
              <a:gd name="connsiteX18" fmla="*/ 4719544 w 6137517"/>
              <a:gd name="connsiteY18" fmla="*/ 1244521 h 2110915"/>
              <a:gd name="connsiteX19" fmla="*/ 4534897 w 6137517"/>
              <a:gd name="connsiteY19" fmla="*/ 1242498 h 2110915"/>
              <a:gd name="connsiteX20" fmla="*/ 4344079 w 6137517"/>
              <a:gd name="connsiteY20" fmla="*/ 1237002 h 2110915"/>
              <a:gd name="connsiteX21" fmla="*/ 4147621 w 6137517"/>
              <a:gd name="connsiteY21" fmla="*/ 1227798 h 2110915"/>
              <a:gd name="connsiteX22" fmla="*/ 3946054 w 6137517"/>
              <a:gd name="connsiteY22" fmla="*/ 1214646 h 2110915"/>
              <a:gd name="connsiteX23" fmla="*/ 3739910 w 6137517"/>
              <a:gd name="connsiteY23" fmla="*/ 1197311 h 2110915"/>
              <a:gd name="connsiteX24" fmla="*/ 3529720 w 6137517"/>
              <a:gd name="connsiteY24" fmla="*/ 1175555 h 2110915"/>
              <a:gd name="connsiteX25" fmla="*/ 3369742 w 6137517"/>
              <a:gd name="connsiteY25" fmla="*/ 1156193 h 2110915"/>
              <a:gd name="connsiteX26" fmla="*/ 3208010 w 6137517"/>
              <a:gd name="connsiteY26" fmla="*/ 1134111 h 2110915"/>
              <a:gd name="connsiteX27" fmla="*/ 3044750 w 6137517"/>
              <a:gd name="connsiteY27" fmla="*/ 1109208 h 2110915"/>
              <a:gd name="connsiteX28" fmla="*/ 2880185 w 6137517"/>
              <a:gd name="connsiteY28" fmla="*/ 1081384 h 2110915"/>
              <a:gd name="connsiteX29" fmla="*/ 2714540 w 6137517"/>
              <a:gd name="connsiteY29" fmla="*/ 1050540 h 2110915"/>
              <a:gd name="connsiteX30" fmla="*/ 2548038 w 6137517"/>
              <a:gd name="connsiteY30" fmla="*/ 1016574 h 2110915"/>
              <a:gd name="connsiteX31" fmla="*/ 2380903 w 6137517"/>
              <a:gd name="connsiteY31" fmla="*/ 979387 h 2110915"/>
              <a:gd name="connsiteX32" fmla="*/ 2213361 w 6137517"/>
              <a:gd name="connsiteY32" fmla="*/ 938879 h 2110915"/>
              <a:gd name="connsiteX33" fmla="*/ 2101550 w 6137517"/>
              <a:gd name="connsiteY33" fmla="*/ 909979 h 2110915"/>
              <a:gd name="connsiteX34" fmla="*/ 1989723 w 6137517"/>
              <a:gd name="connsiteY34" fmla="*/ 879529 h 2110915"/>
              <a:gd name="connsiteX35" fmla="*/ 1877947 w 6137517"/>
              <a:gd name="connsiteY35" fmla="*/ 847498 h 2110915"/>
              <a:gd name="connsiteX36" fmla="*/ 1766289 w 6137517"/>
              <a:gd name="connsiteY36" fmla="*/ 813859 h 2110915"/>
              <a:gd name="connsiteX37" fmla="*/ 1654815 w 6137517"/>
              <a:gd name="connsiteY37" fmla="*/ 778579 h 2110915"/>
              <a:gd name="connsiteX38" fmla="*/ 1543590 w 6137517"/>
              <a:gd name="connsiteY38" fmla="*/ 741631 h 2110915"/>
              <a:gd name="connsiteX39" fmla="*/ 1432683 w 6137517"/>
              <a:gd name="connsiteY39" fmla="*/ 702984 h 2110915"/>
              <a:gd name="connsiteX40" fmla="*/ 1322158 w 6137517"/>
              <a:gd name="connsiteY40" fmla="*/ 662609 h 2110915"/>
              <a:gd name="connsiteX41" fmla="*/ 1212083 w 6137517"/>
              <a:gd name="connsiteY41" fmla="*/ 620476 h 2110915"/>
              <a:gd name="connsiteX42" fmla="*/ 1102524 w 6137517"/>
              <a:gd name="connsiteY42" fmla="*/ 576556 h 2110915"/>
              <a:gd name="connsiteX43" fmla="*/ 993546 w 6137517"/>
              <a:gd name="connsiteY43" fmla="*/ 530818 h 2110915"/>
              <a:gd name="connsiteX44" fmla="*/ 885218 w 6137517"/>
              <a:gd name="connsiteY44" fmla="*/ 483233 h 2110915"/>
              <a:gd name="connsiteX45" fmla="*/ 831318 w 6137517"/>
              <a:gd name="connsiteY45" fmla="*/ 458739 h 2110915"/>
              <a:gd name="connsiteX46" fmla="*/ 777605 w 6137517"/>
              <a:gd name="connsiteY46" fmla="*/ 433772 h 2110915"/>
              <a:gd name="connsiteX47" fmla="*/ 724087 w 6137517"/>
              <a:gd name="connsiteY47" fmla="*/ 408328 h 2110915"/>
              <a:gd name="connsiteX48" fmla="*/ 670773 w 6137517"/>
              <a:gd name="connsiteY48" fmla="*/ 382404 h 2110915"/>
              <a:gd name="connsiteX49" fmla="*/ 617671 w 6137517"/>
              <a:gd name="connsiteY49" fmla="*/ 355996 h 2110915"/>
              <a:gd name="connsiteX50" fmla="*/ 564789 w 6137517"/>
              <a:gd name="connsiteY50" fmla="*/ 329100 h 2110915"/>
              <a:gd name="connsiteX51" fmla="*/ 512135 w 6137517"/>
              <a:gd name="connsiteY51" fmla="*/ 301713 h 2110915"/>
              <a:gd name="connsiteX52" fmla="*/ 459719 w 6137517"/>
              <a:gd name="connsiteY52" fmla="*/ 273831 h 2110915"/>
              <a:gd name="connsiteX53" fmla="*/ 407548 w 6137517"/>
              <a:gd name="connsiteY53" fmla="*/ 245450 h 2110915"/>
              <a:gd name="connsiteX54" fmla="*/ 355630 w 6137517"/>
              <a:gd name="connsiteY54" fmla="*/ 216566 h 2110915"/>
              <a:gd name="connsiteX55" fmla="*/ 303974 w 6137517"/>
              <a:gd name="connsiteY55" fmla="*/ 187177 h 2110915"/>
              <a:gd name="connsiteX56" fmla="*/ 252588 w 6137517"/>
              <a:gd name="connsiteY56" fmla="*/ 157277 h 2110915"/>
              <a:gd name="connsiteX57" fmla="*/ 201480 w 6137517"/>
              <a:gd name="connsiteY57" fmla="*/ 126864 h 2110915"/>
              <a:gd name="connsiteX58" fmla="*/ 150659 w 6137517"/>
              <a:gd name="connsiteY58" fmla="*/ 95933 h 2110915"/>
              <a:gd name="connsiteX59" fmla="*/ 100133 w 6137517"/>
              <a:gd name="connsiteY59" fmla="*/ 64481 h 2110915"/>
              <a:gd name="connsiteX60" fmla="*/ 49911 w 6137517"/>
              <a:gd name="connsiteY60" fmla="*/ 32505 h 2110915"/>
              <a:gd name="connsiteX61" fmla="*/ 0 w 6137517"/>
              <a:gd name="connsiteY61" fmla="*/ 0 h 2110915"/>
              <a:gd name="connsiteX0" fmla="*/ 6131297 w 6137517"/>
              <a:gd name="connsiteY0" fmla="*/ 1120952 h 2110915"/>
              <a:gd name="connsiteX1" fmla="*/ 6087401 w 6137517"/>
              <a:gd name="connsiteY1" fmla="*/ 1131008 h 2110915"/>
              <a:gd name="connsiteX2" fmla="*/ 6040534 w 6137517"/>
              <a:gd name="connsiteY2" fmla="*/ 1140834 h 2110915"/>
              <a:gd name="connsiteX3" fmla="*/ 5990764 w 6137517"/>
              <a:gd name="connsiteY3" fmla="*/ 1150399 h 2110915"/>
              <a:gd name="connsiteX4" fmla="*/ 5938155 w 6137517"/>
              <a:gd name="connsiteY4" fmla="*/ 1159676 h 2110915"/>
              <a:gd name="connsiteX5" fmla="*/ 5882776 w 6137517"/>
              <a:gd name="connsiteY5" fmla="*/ 1168633 h 2110915"/>
              <a:gd name="connsiteX6" fmla="*/ 5794530 w 6137517"/>
              <a:gd name="connsiteY6" fmla="*/ 1181421 h 2110915"/>
              <a:gd name="connsiteX7" fmla="*/ 5700673 w 6137517"/>
              <a:gd name="connsiteY7" fmla="*/ 1193292 h 2110915"/>
              <a:gd name="connsiteX8" fmla="*/ 5601053 w 6137517"/>
              <a:gd name="connsiteY8" fmla="*/ 1204194 h 2110915"/>
              <a:gd name="connsiteX9" fmla="*/ 5496019 w 6137517"/>
              <a:gd name="connsiteY9" fmla="*/ 1214010 h 2110915"/>
              <a:gd name="connsiteX10" fmla="*/ 5385795 w 6137517"/>
              <a:gd name="connsiteY10" fmla="*/ 1222642 h 2110915"/>
              <a:gd name="connsiteX11" fmla="*/ 5231145 w 6137517"/>
              <a:gd name="connsiteY11" fmla="*/ 1232133 h 2110915"/>
              <a:gd name="connsiteX12" fmla="*/ 5068199 w 6137517"/>
              <a:gd name="connsiteY12" fmla="*/ 1239101 h 2110915"/>
              <a:gd name="connsiteX13" fmla="*/ 4897489 w 6137517"/>
              <a:gd name="connsiteY13" fmla="*/ 1243310 h 2110915"/>
              <a:gd name="connsiteX14" fmla="*/ 4719544 w 6137517"/>
              <a:gd name="connsiteY14" fmla="*/ 1244521 h 2110915"/>
              <a:gd name="connsiteX15" fmla="*/ 6131297 w 6137517"/>
              <a:gd name="connsiteY15" fmla="*/ 1244521 h 2110915"/>
              <a:gd name="connsiteX16" fmla="*/ 6131297 w 6137517"/>
              <a:gd name="connsiteY16" fmla="*/ 1120952 h 2110915"/>
              <a:gd name="connsiteX0" fmla="*/ 0 w 6137517"/>
              <a:gd name="connsiteY0" fmla="*/ 0 h 2148238"/>
              <a:gd name="connsiteX1" fmla="*/ 664546 w 6137517"/>
              <a:gd name="connsiteY1" fmla="*/ 630820 h 2148238"/>
              <a:gd name="connsiteX2" fmla="*/ 1288838 w 6137517"/>
              <a:gd name="connsiteY2" fmla="*/ 1121871 h 2148238"/>
              <a:gd name="connsiteX3" fmla="*/ 1679683 w 6137517"/>
              <a:gd name="connsiteY3" fmla="*/ 1341342 h 2148238"/>
              <a:gd name="connsiteX4" fmla="*/ 1892089 w 6137517"/>
              <a:gd name="connsiteY4" fmla="*/ 1443663 h 2148238"/>
              <a:gd name="connsiteX5" fmla="*/ 1954422 w 6137517"/>
              <a:gd name="connsiteY5" fmla="*/ 1495095 h 2148238"/>
              <a:gd name="connsiteX6" fmla="*/ 1985396 w 6137517"/>
              <a:gd name="connsiteY6" fmla="*/ 1586731 h 2148238"/>
              <a:gd name="connsiteX7" fmla="*/ 2072480 w 6137517"/>
              <a:gd name="connsiteY7" fmla="*/ 1630274 h 2148238"/>
              <a:gd name="connsiteX8" fmla="*/ 2178229 w 6137517"/>
              <a:gd name="connsiteY8" fmla="*/ 1717360 h 2148238"/>
              <a:gd name="connsiteX9" fmla="*/ 2445840 w 6137517"/>
              <a:gd name="connsiteY9" fmla="*/ 1837218 h 2148238"/>
              <a:gd name="connsiteX10" fmla="*/ 3204303 w 6137517"/>
              <a:gd name="connsiteY10" fmla="*/ 1972825 h 2148238"/>
              <a:gd name="connsiteX11" fmla="*/ 3590388 w 6137517"/>
              <a:gd name="connsiteY11" fmla="*/ 2048712 h 2148238"/>
              <a:gd name="connsiteX12" fmla="*/ 3728016 w 6137517"/>
              <a:gd name="connsiteY12" fmla="*/ 2058472 h 2148238"/>
              <a:gd name="connsiteX13" fmla="*/ 4131564 w 6137517"/>
              <a:gd name="connsiteY13" fmla="*/ 2110915 h 2148238"/>
              <a:gd name="connsiteX14" fmla="*/ 4455025 w 6137517"/>
              <a:gd name="connsiteY14" fmla="*/ 2148238 h 2148238"/>
              <a:gd name="connsiteX15" fmla="*/ 4878014 w 6137517"/>
              <a:gd name="connsiteY15" fmla="*/ 1967846 h 2148238"/>
              <a:gd name="connsiteX16" fmla="*/ 6137517 w 6137517"/>
              <a:gd name="connsiteY16" fmla="*/ 1974663 h 2148238"/>
              <a:gd name="connsiteX17" fmla="*/ 6131297 w 6137517"/>
              <a:gd name="connsiteY17" fmla="*/ 1244521 h 2148238"/>
              <a:gd name="connsiteX18" fmla="*/ 4719544 w 6137517"/>
              <a:gd name="connsiteY18" fmla="*/ 1244521 h 2148238"/>
              <a:gd name="connsiteX19" fmla="*/ 4534897 w 6137517"/>
              <a:gd name="connsiteY19" fmla="*/ 1242498 h 2148238"/>
              <a:gd name="connsiteX20" fmla="*/ 4344079 w 6137517"/>
              <a:gd name="connsiteY20" fmla="*/ 1237002 h 2148238"/>
              <a:gd name="connsiteX21" fmla="*/ 4147621 w 6137517"/>
              <a:gd name="connsiteY21" fmla="*/ 1227798 h 2148238"/>
              <a:gd name="connsiteX22" fmla="*/ 3946054 w 6137517"/>
              <a:gd name="connsiteY22" fmla="*/ 1214646 h 2148238"/>
              <a:gd name="connsiteX23" fmla="*/ 3739910 w 6137517"/>
              <a:gd name="connsiteY23" fmla="*/ 1197311 h 2148238"/>
              <a:gd name="connsiteX24" fmla="*/ 3529720 w 6137517"/>
              <a:gd name="connsiteY24" fmla="*/ 1175555 h 2148238"/>
              <a:gd name="connsiteX25" fmla="*/ 3369742 w 6137517"/>
              <a:gd name="connsiteY25" fmla="*/ 1156193 h 2148238"/>
              <a:gd name="connsiteX26" fmla="*/ 3208010 w 6137517"/>
              <a:gd name="connsiteY26" fmla="*/ 1134111 h 2148238"/>
              <a:gd name="connsiteX27" fmla="*/ 3044750 w 6137517"/>
              <a:gd name="connsiteY27" fmla="*/ 1109208 h 2148238"/>
              <a:gd name="connsiteX28" fmla="*/ 2880185 w 6137517"/>
              <a:gd name="connsiteY28" fmla="*/ 1081384 h 2148238"/>
              <a:gd name="connsiteX29" fmla="*/ 2714540 w 6137517"/>
              <a:gd name="connsiteY29" fmla="*/ 1050540 h 2148238"/>
              <a:gd name="connsiteX30" fmla="*/ 2548038 w 6137517"/>
              <a:gd name="connsiteY30" fmla="*/ 1016574 h 2148238"/>
              <a:gd name="connsiteX31" fmla="*/ 2380903 w 6137517"/>
              <a:gd name="connsiteY31" fmla="*/ 979387 h 2148238"/>
              <a:gd name="connsiteX32" fmla="*/ 2213361 w 6137517"/>
              <a:gd name="connsiteY32" fmla="*/ 938879 h 2148238"/>
              <a:gd name="connsiteX33" fmla="*/ 2101550 w 6137517"/>
              <a:gd name="connsiteY33" fmla="*/ 909979 h 2148238"/>
              <a:gd name="connsiteX34" fmla="*/ 1989723 w 6137517"/>
              <a:gd name="connsiteY34" fmla="*/ 879529 h 2148238"/>
              <a:gd name="connsiteX35" fmla="*/ 1877947 w 6137517"/>
              <a:gd name="connsiteY35" fmla="*/ 847498 h 2148238"/>
              <a:gd name="connsiteX36" fmla="*/ 1766289 w 6137517"/>
              <a:gd name="connsiteY36" fmla="*/ 813859 h 2148238"/>
              <a:gd name="connsiteX37" fmla="*/ 1654815 w 6137517"/>
              <a:gd name="connsiteY37" fmla="*/ 778579 h 2148238"/>
              <a:gd name="connsiteX38" fmla="*/ 1543590 w 6137517"/>
              <a:gd name="connsiteY38" fmla="*/ 741631 h 2148238"/>
              <a:gd name="connsiteX39" fmla="*/ 1432683 w 6137517"/>
              <a:gd name="connsiteY39" fmla="*/ 702984 h 2148238"/>
              <a:gd name="connsiteX40" fmla="*/ 1322158 w 6137517"/>
              <a:gd name="connsiteY40" fmla="*/ 662609 h 2148238"/>
              <a:gd name="connsiteX41" fmla="*/ 1212083 w 6137517"/>
              <a:gd name="connsiteY41" fmla="*/ 620476 h 2148238"/>
              <a:gd name="connsiteX42" fmla="*/ 1102524 w 6137517"/>
              <a:gd name="connsiteY42" fmla="*/ 576556 h 2148238"/>
              <a:gd name="connsiteX43" fmla="*/ 993546 w 6137517"/>
              <a:gd name="connsiteY43" fmla="*/ 530818 h 2148238"/>
              <a:gd name="connsiteX44" fmla="*/ 885218 w 6137517"/>
              <a:gd name="connsiteY44" fmla="*/ 483233 h 2148238"/>
              <a:gd name="connsiteX45" fmla="*/ 831318 w 6137517"/>
              <a:gd name="connsiteY45" fmla="*/ 458739 h 2148238"/>
              <a:gd name="connsiteX46" fmla="*/ 777605 w 6137517"/>
              <a:gd name="connsiteY46" fmla="*/ 433772 h 2148238"/>
              <a:gd name="connsiteX47" fmla="*/ 724087 w 6137517"/>
              <a:gd name="connsiteY47" fmla="*/ 408328 h 2148238"/>
              <a:gd name="connsiteX48" fmla="*/ 670773 w 6137517"/>
              <a:gd name="connsiteY48" fmla="*/ 382404 h 2148238"/>
              <a:gd name="connsiteX49" fmla="*/ 617671 w 6137517"/>
              <a:gd name="connsiteY49" fmla="*/ 355996 h 2148238"/>
              <a:gd name="connsiteX50" fmla="*/ 564789 w 6137517"/>
              <a:gd name="connsiteY50" fmla="*/ 329100 h 2148238"/>
              <a:gd name="connsiteX51" fmla="*/ 512135 w 6137517"/>
              <a:gd name="connsiteY51" fmla="*/ 301713 h 2148238"/>
              <a:gd name="connsiteX52" fmla="*/ 459719 w 6137517"/>
              <a:gd name="connsiteY52" fmla="*/ 273831 h 2148238"/>
              <a:gd name="connsiteX53" fmla="*/ 407548 w 6137517"/>
              <a:gd name="connsiteY53" fmla="*/ 245450 h 2148238"/>
              <a:gd name="connsiteX54" fmla="*/ 355630 w 6137517"/>
              <a:gd name="connsiteY54" fmla="*/ 216566 h 2148238"/>
              <a:gd name="connsiteX55" fmla="*/ 303974 w 6137517"/>
              <a:gd name="connsiteY55" fmla="*/ 187177 h 2148238"/>
              <a:gd name="connsiteX56" fmla="*/ 252588 w 6137517"/>
              <a:gd name="connsiteY56" fmla="*/ 157277 h 2148238"/>
              <a:gd name="connsiteX57" fmla="*/ 201480 w 6137517"/>
              <a:gd name="connsiteY57" fmla="*/ 126864 h 2148238"/>
              <a:gd name="connsiteX58" fmla="*/ 150659 w 6137517"/>
              <a:gd name="connsiteY58" fmla="*/ 95933 h 2148238"/>
              <a:gd name="connsiteX59" fmla="*/ 100133 w 6137517"/>
              <a:gd name="connsiteY59" fmla="*/ 64481 h 2148238"/>
              <a:gd name="connsiteX60" fmla="*/ 49911 w 6137517"/>
              <a:gd name="connsiteY60" fmla="*/ 32505 h 2148238"/>
              <a:gd name="connsiteX61" fmla="*/ 0 w 6137517"/>
              <a:gd name="connsiteY61" fmla="*/ 0 h 2148238"/>
              <a:gd name="connsiteX0" fmla="*/ 6131297 w 6137517"/>
              <a:gd name="connsiteY0" fmla="*/ 1120952 h 2148238"/>
              <a:gd name="connsiteX1" fmla="*/ 6087401 w 6137517"/>
              <a:gd name="connsiteY1" fmla="*/ 1131008 h 2148238"/>
              <a:gd name="connsiteX2" fmla="*/ 6040534 w 6137517"/>
              <a:gd name="connsiteY2" fmla="*/ 1140834 h 2148238"/>
              <a:gd name="connsiteX3" fmla="*/ 5990764 w 6137517"/>
              <a:gd name="connsiteY3" fmla="*/ 1150399 h 2148238"/>
              <a:gd name="connsiteX4" fmla="*/ 5938155 w 6137517"/>
              <a:gd name="connsiteY4" fmla="*/ 1159676 h 2148238"/>
              <a:gd name="connsiteX5" fmla="*/ 5882776 w 6137517"/>
              <a:gd name="connsiteY5" fmla="*/ 1168633 h 2148238"/>
              <a:gd name="connsiteX6" fmla="*/ 5794530 w 6137517"/>
              <a:gd name="connsiteY6" fmla="*/ 1181421 h 2148238"/>
              <a:gd name="connsiteX7" fmla="*/ 5700673 w 6137517"/>
              <a:gd name="connsiteY7" fmla="*/ 1193292 h 2148238"/>
              <a:gd name="connsiteX8" fmla="*/ 5601053 w 6137517"/>
              <a:gd name="connsiteY8" fmla="*/ 1204194 h 2148238"/>
              <a:gd name="connsiteX9" fmla="*/ 5496019 w 6137517"/>
              <a:gd name="connsiteY9" fmla="*/ 1214010 h 2148238"/>
              <a:gd name="connsiteX10" fmla="*/ 5385795 w 6137517"/>
              <a:gd name="connsiteY10" fmla="*/ 1222642 h 2148238"/>
              <a:gd name="connsiteX11" fmla="*/ 5231145 w 6137517"/>
              <a:gd name="connsiteY11" fmla="*/ 1232133 h 2148238"/>
              <a:gd name="connsiteX12" fmla="*/ 5068199 w 6137517"/>
              <a:gd name="connsiteY12" fmla="*/ 1239101 h 2148238"/>
              <a:gd name="connsiteX13" fmla="*/ 4897489 w 6137517"/>
              <a:gd name="connsiteY13" fmla="*/ 1243310 h 2148238"/>
              <a:gd name="connsiteX14" fmla="*/ 4719544 w 6137517"/>
              <a:gd name="connsiteY14" fmla="*/ 1244521 h 2148238"/>
              <a:gd name="connsiteX15" fmla="*/ 6131297 w 6137517"/>
              <a:gd name="connsiteY15" fmla="*/ 1244521 h 2148238"/>
              <a:gd name="connsiteX16" fmla="*/ 6131297 w 6137517"/>
              <a:gd name="connsiteY16" fmla="*/ 1120952 h 2148238"/>
              <a:gd name="connsiteX0" fmla="*/ 0 w 6137517"/>
              <a:gd name="connsiteY0" fmla="*/ 0 h 2160678"/>
              <a:gd name="connsiteX1" fmla="*/ 664546 w 6137517"/>
              <a:gd name="connsiteY1" fmla="*/ 630820 h 2160678"/>
              <a:gd name="connsiteX2" fmla="*/ 1288838 w 6137517"/>
              <a:gd name="connsiteY2" fmla="*/ 1121871 h 2160678"/>
              <a:gd name="connsiteX3" fmla="*/ 1679683 w 6137517"/>
              <a:gd name="connsiteY3" fmla="*/ 1341342 h 2160678"/>
              <a:gd name="connsiteX4" fmla="*/ 1892089 w 6137517"/>
              <a:gd name="connsiteY4" fmla="*/ 1443663 h 2160678"/>
              <a:gd name="connsiteX5" fmla="*/ 1954422 w 6137517"/>
              <a:gd name="connsiteY5" fmla="*/ 1495095 h 2160678"/>
              <a:gd name="connsiteX6" fmla="*/ 1985396 w 6137517"/>
              <a:gd name="connsiteY6" fmla="*/ 1586731 h 2160678"/>
              <a:gd name="connsiteX7" fmla="*/ 2072480 w 6137517"/>
              <a:gd name="connsiteY7" fmla="*/ 1630274 h 2160678"/>
              <a:gd name="connsiteX8" fmla="*/ 2178229 w 6137517"/>
              <a:gd name="connsiteY8" fmla="*/ 1717360 h 2160678"/>
              <a:gd name="connsiteX9" fmla="*/ 2445840 w 6137517"/>
              <a:gd name="connsiteY9" fmla="*/ 1837218 h 2160678"/>
              <a:gd name="connsiteX10" fmla="*/ 3204303 w 6137517"/>
              <a:gd name="connsiteY10" fmla="*/ 1972825 h 2160678"/>
              <a:gd name="connsiteX11" fmla="*/ 3590388 w 6137517"/>
              <a:gd name="connsiteY11" fmla="*/ 2048712 h 2160678"/>
              <a:gd name="connsiteX12" fmla="*/ 3728016 w 6137517"/>
              <a:gd name="connsiteY12" fmla="*/ 2058472 h 2160678"/>
              <a:gd name="connsiteX13" fmla="*/ 4131564 w 6137517"/>
              <a:gd name="connsiteY13" fmla="*/ 2110915 h 2160678"/>
              <a:gd name="connsiteX14" fmla="*/ 4455025 w 6137517"/>
              <a:gd name="connsiteY14" fmla="*/ 2148238 h 2160678"/>
              <a:gd name="connsiteX15" fmla="*/ 4946439 w 6137517"/>
              <a:gd name="connsiteY15" fmla="*/ 2160678 h 2160678"/>
              <a:gd name="connsiteX16" fmla="*/ 6137517 w 6137517"/>
              <a:gd name="connsiteY16" fmla="*/ 1974663 h 2160678"/>
              <a:gd name="connsiteX17" fmla="*/ 6131297 w 6137517"/>
              <a:gd name="connsiteY17" fmla="*/ 1244521 h 2160678"/>
              <a:gd name="connsiteX18" fmla="*/ 4719544 w 6137517"/>
              <a:gd name="connsiteY18" fmla="*/ 1244521 h 2160678"/>
              <a:gd name="connsiteX19" fmla="*/ 4534897 w 6137517"/>
              <a:gd name="connsiteY19" fmla="*/ 1242498 h 2160678"/>
              <a:gd name="connsiteX20" fmla="*/ 4344079 w 6137517"/>
              <a:gd name="connsiteY20" fmla="*/ 1237002 h 2160678"/>
              <a:gd name="connsiteX21" fmla="*/ 4147621 w 6137517"/>
              <a:gd name="connsiteY21" fmla="*/ 1227798 h 2160678"/>
              <a:gd name="connsiteX22" fmla="*/ 3946054 w 6137517"/>
              <a:gd name="connsiteY22" fmla="*/ 1214646 h 2160678"/>
              <a:gd name="connsiteX23" fmla="*/ 3739910 w 6137517"/>
              <a:gd name="connsiteY23" fmla="*/ 1197311 h 2160678"/>
              <a:gd name="connsiteX24" fmla="*/ 3529720 w 6137517"/>
              <a:gd name="connsiteY24" fmla="*/ 1175555 h 2160678"/>
              <a:gd name="connsiteX25" fmla="*/ 3369742 w 6137517"/>
              <a:gd name="connsiteY25" fmla="*/ 1156193 h 2160678"/>
              <a:gd name="connsiteX26" fmla="*/ 3208010 w 6137517"/>
              <a:gd name="connsiteY26" fmla="*/ 1134111 h 2160678"/>
              <a:gd name="connsiteX27" fmla="*/ 3044750 w 6137517"/>
              <a:gd name="connsiteY27" fmla="*/ 1109208 h 2160678"/>
              <a:gd name="connsiteX28" fmla="*/ 2880185 w 6137517"/>
              <a:gd name="connsiteY28" fmla="*/ 1081384 h 2160678"/>
              <a:gd name="connsiteX29" fmla="*/ 2714540 w 6137517"/>
              <a:gd name="connsiteY29" fmla="*/ 1050540 h 2160678"/>
              <a:gd name="connsiteX30" fmla="*/ 2548038 w 6137517"/>
              <a:gd name="connsiteY30" fmla="*/ 1016574 h 2160678"/>
              <a:gd name="connsiteX31" fmla="*/ 2380903 w 6137517"/>
              <a:gd name="connsiteY31" fmla="*/ 979387 h 2160678"/>
              <a:gd name="connsiteX32" fmla="*/ 2213361 w 6137517"/>
              <a:gd name="connsiteY32" fmla="*/ 938879 h 2160678"/>
              <a:gd name="connsiteX33" fmla="*/ 2101550 w 6137517"/>
              <a:gd name="connsiteY33" fmla="*/ 909979 h 2160678"/>
              <a:gd name="connsiteX34" fmla="*/ 1989723 w 6137517"/>
              <a:gd name="connsiteY34" fmla="*/ 879529 h 2160678"/>
              <a:gd name="connsiteX35" fmla="*/ 1877947 w 6137517"/>
              <a:gd name="connsiteY35" fmla="*/ 847498 h 2160678"/>
              <a:gd name="connsiteX36" fmla="*/ 1766289 w 6137517"/>
              <a:gd name="connsiteY36" fmla="*/ 813859 h 2160678"/>
              <a:gd name="connsiteX37" fmla="*/ 1654815 w 6137517"/>
              <a:gd name="connsiteY37" fmla="*/ 778579 h 2160678"/>
              <a:gd name="connsiteX38" fmla="*/ 1543590 w 6137517"/>
              <a:gd name="connsiteY38" fmla="*/ 741631 h 2160678"/>
              <a:gd name="connsiteX39" fmla="*/ 1432683 w 6137517"/>
              <a:gd name="connsiteY39" fmla="*/ 702984 h 2160678"/>
              <a:gd name="connsiteX40" fmla="*/ 1322158 w 6137517"/>
              <a:gd name="connsiteY40" fmla="*/ 662609 h 2160678"/>
              <a:gd name="connsiteX41" fmla="*/ 1212083 w 6137517"/>
              <a:gd name="connsiteY41" fmla="*/ 620476 h 2160678"/>
              <a:gd name="connsiteX42" fmla="*/ 1102524 w 6137517"/>
              <a:gd name="connsiteY42" fmla="*/ 576556 h 2160678"/>
              <a:gd name="connsiteX43" fmla="*/ 993546 w 6137517"/>
              <a:gd name="connsiteY43" fmla="*/ 530818 h 2160678"/>
              <a:gd name="connsiteX44" fmla="*/ 885218 w 6137517"/>
              <a:gd name="connsiteY44" fmla="*/ 483233 h 2160678"/>
              <a:gd name="connsiteX45" fmla="*/ 831318 w 6137517"/>
              <a:gd name="connsiteY45" fmla="*/ 458739 h 2160678"/>
              <a:gd name="connsiteX46" fmla="*/ 777605 w 6137517"/>
              <a:gd name="connsiteY46" fmla="*/ 433772 h 2160678"/>
              <a:gd name="connsiteX47" fmla="*/ 724087 w 6137517"/>
              <a:gd name="connsiteY47" fmla="*/ 408328 h 2160678"/>
              <a:gd name="connsiteX48" fmla="*/ 670773 w 6137517"/>
              <a:gd name="connsiteY48" fmla="*/ 382404 h 2160678"/>
              <a:gd name="connsiteX49" fmla="*/ 617671 w 6137517"/>
              <a:gd name="connsiteY49" fmla="*/ 355996 h 2160678"/>
              <a:gd name="connsiteX50" fmla="*/ 564789 w 6137517"/>
              <a:gd name="connsiteY50" fmla="*/ 329100 h 2160678"/>
              <a:gd name="connsiteX51" fmla="*/ 512135 w 6137517"/>
              <a:gd name="connsiteY51" fmla="*/ 301713 h 2160678"/>
              <a:gd name="connsiteX52" fmla="*/ 459719 w 6137517"/>
              <a:gd name="connsiteY52" fmla="*/ 273831 h 2160678"/>
              <a:gd name="connsiteX53" fmla="*/ 407548 w 6137517"/>
              <a:gd name="connsiteY53" fmla="*/ 245450 h 2160678"/>
              <a:gd name="connsiteX54" fmla="*/ 355630 w 6137517"/>
              <a:gd name="connsiteY54" fmla="*/ 216566 h 2160678"/>
              <a:gd name="connsiteX55" fmla="*/ 303974 w 6137517"/>
              <a:gd name="connsiteY55" fmla="*/ 187177 h 2160678"/>
              <a:gd name="connsiteX56" fmla="*/ 252588 w 6137517"/>
              <a:gd name="connsiteY56" fmla="*/ 157277 h 2160678"/>
              <a:gd name="connsiteX57" fmla="*/ 201480 w 6137517"/>
              <a:gd name="connsiteY57" fmla="*/ 126864 h 2160678"/>
              <a:gd name="connsiteX58" fmla="*/ 150659 w 6137517"/>
              <a:gd name="connsiteY58" fmla="*/ 95933 h 2160678"/>
              <a:gd name="connsiteX59" fmla="*/ 100133 w 6137517"/>
              <a:gd name="connsiteY59" fmla="*/ 64481 h 2160678"/>
              <a:gd name="connsiteX60" fmla="*/ 49911 w 6137517"/>
              <a:gd name="connsiteY60" fmla="*/ 32505 h 2160678"/>
              <a:gd name="connsiteX61" fmla="*/ 0 w 6137517"/>
              <a:gd name="connsiteY61" fmla="*/ 0 h 2160678"/>
              <a:gd name="connsiteX0" fmla="*/ 6131297 w 6137517"/>
              <a:gd name="connsiteY0" fmla="*/ 1120952 h 2160678"/>
              <a:gd name="connsiteX1" fmla="*/ 6087401 w 6137517"/>
              <a:gd name="connsiteY1" fmla="*/ 1131008 h 2160678"/>
              <a:gd name="connsiteX2" fmla="*/ 6040534 w 6137517"/>
              <a:gd name="connsiteY2" fmla="*/ 1140834 h 2160678"/>
              <a:gd name="connsiteX3" fmla="*/ 5990764 w 6137517"/>
              <a:gd name="connsiteY3" fmla="*/ 1150399 h 2160678"/>
              <a:gd name="connsiteX4" fmla="*/ 5938155 w 6137517"/>
              <a:gd name="connsiteY4" fmla="*/ 1159676 h 2160678"/>
              <a:gd name="connsiteX5" fmla="*/ 5882776 w 6137517"/>
              <a:gd name="connsiteY5" fmla="*/ 1168633 h 2160678"/>
              <a:gd name="connsiteX6" fmla="*/ 5794530 w 6137517"/>
              <a:gd name="connsiteY6" fmla="*/ 1181421 h 2160678"/>
              <a:gd name="connsiteX7" fmla="*/ 5700673 w 6137517"/>
              <a:gd name="connsiteY7" fmla="*/ 1193292 h 2160678"/>
              <a:gd name="connsiteX8" fmla="*/ 5601053 w 6137517"/>
              <a:gd name="connsiteY8" fmla="*/ 1204194 h 2160678"/>
              <a:gd name="connsiteX9" fmla="*/ 5496019 w 6137517"/>
              <a:gd name="connsiteY9" fmla="*/ 1214010 h 2160678"/>
              <a:gd name="connsiteX10" fmla="*/ 5385795 w 6137517"/>
              <a:gd name="connsiteY10" fmla="*/ 1222642 h 2160678"/>
              <a:gd name="connsiteX11" fmla="*/ 5231145 w 6137517"/>
              <a:gd name="connsiteY11" fmla="*/ 1232133 h 2160678"/>
              <a:gd name="connsiteX12" fmla="*/ 5068199 w 6137517"/>
              <a:gd name="connsiteY12" fmla="*/ 1239101 h 2160678"/>
              <a:gd name="connsiteX13" fmla="*/ 4897489 w 6137517"/>
              <a:gd name="connsiteY13" fmla="*/ 1243310 h 2160678"/>
              <a:gd name="connsiteX14" fmla="*/ 4719544 w 6137517"/>
              <a:gd name="connsiteY14" fmla="*/ 1244521 h 2160678"/>
              <a:gd name="connsiteX15" fmla="*/ 6131297 w 6137517"/>
              <a:gd name="connsiteY15" fmla="*/ 1244521 h 2160678"/>
              <a:gd name="connsiteX16" fmla="*/ 6131297 w 6137517"/>
              <a:gd name="connsiteY16" fmla="*/ 1120952 h 2160678"/>
              <a:gd name="connsiteX0" fmla="*/ 0 w 6143738"/>
              <a:gd name="connsiteY0" fmla="*/ 0 h 2198598"/>
              <a:gd name="connsiteX1" fmla="*/ 664546 w 6143738"/>
              <a:gd name="connsiteY1" fmla="*/ 630820 h 2198598"/>
              <a:gd name="connsiteX2" fmla="*/ 1288838 w 6143738"/>
              <a:gd name="connsiteY2" fmla="*/ 1121871 h 2198598"/>
              <a:gd name="connsiteX3" fmla="*/ 1679683 w 6143738"/>
              <a:gd name="connsiteY3" fmla="*/ 1341342 h 2198598"/>
              <a:gd name="connsiteX4" fmla="*/ 1892089 w 6143738"/>
              <a:gd name="connsiteY4" fmla="*/ 1443663 h 2198598"/>
              <a:gd name="connsiteX5" fmla="*/ 1954422 w 6143738"/>
              <a:gd name="connsiteY5" fmla="*/ 1495095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64546 w 6143738"/>
              <a:gd name="connsiteY1" fmla="*/ 630820 h 2198598"/>
              <a:gd name="connsiteX2" fmla="*/ 1288838 w 6143738"/>
              <a:gd name="connsiteY2" fmla="*/ 1121871 h 2198598"/>
              <a:gd name="connsiteX3" fmla="*/ 1679683 w 6143738"/>
              <a:gd name="connsiteY3" fmla="*/ 1341342 h 2198598"/>
              <a:gd name="connsiteX4" fmla="*/ 1892089 w 6143738"/>
              <a:gd name="connsiteY4" fmla="*/ 1443663 h 2198598"/>
              <a:gd name="connsiteX5" fmla="*/ 1885997 w 6143738"/>
              <a:gd name="connsiteY5" fmla="*/ 1519977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64546 w 6143738"/>
              <a:gd name="connsiteY1" fmla="*/ 630820 h 2198598"/>
              <a:gd name="connsiteX2" fmla="*/ 1288838 w 6143738"/>
              <a:gd name="connsiteY2" fmla="*/ 1121871 h 2198598"/>
              <a:gd name="connsiteX3" fmla="*/ 1679683 w 6143738"/>
              <a:gd name="connsiteY3" fmla="*/ 1341342 h 2198598"/>
              <a:gd name="connsiteX4" fmla="*/ 1811224 w 6143738"/>
              <a:gd name="connsiteY4" fmla="*/ 1468545 h 2198598"/>
              <a:gd name="connsiteX5" fmla="*/ 1885997 w 6143738"/>
              <a:gd name="connsiteY5" fmla="*/ 1519977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64546 w 6143738"/>
              <a:gd name="connsiteY1" fmla="*/ 630820 h 2198598"/>
              <a:gd name="connsiteX2" fmla="*/ 1288838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468545 h 2198598"/>
              <a:gd name="connsiteX5" fmla="*/ 1885997 w 6143738"/>
              <a:gd name="connsiteY5" fmla="*/ 1519977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64546 w 6143738"/>
              <a:gd name="connsiteY1" fmla="*/ 630820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468545 h 2198598"/>
              <a:gd name="connsiteX5" fmla="*/ 1885997 w 6143738"/>
              <a:gd name="connsiteY5" fmla="*/ 1519977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468545 h 2198598"/>
              <a:gd name="connsiteX5" fmla="*/ 1885997 w 6143738"/>
              <a:gd name="connsiteY5" fmla="*/ 1519977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85997 w 6143738"/>
              <a:gd name="connsiteY5" fmla="*/ 1519977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85396 w 6143738"/>
              <a:gd name="connsiteY6" fmla="*/ 1586731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72480 w 6143738"/>
              <a:gd name="connsiteY7" fmla="*/ 1630274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97362 w 6143738"/>
              <a:gd name="connsiteY7" fmla="*/ 1698698 h 2198598"/>
              <a:gd name="connsiteX8" fmla="*/ 2178229 w 6143738"/>
              <a:gd name="connsiteY8" fmla="*/ 1717360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97362 w 6143738"/>
              <a:gd name="connsiteY7" fmla="*/ 1698698 h 2198598"/>
              <a:gd name="connsiteX8" fmla="*/ 2196890 w 6143738"/>
              <a:gd name="connsiteY8" fmla="*/ 1760903 h 2198598"/>
              <a:gd name="connsiteX9" fmla="*/ 2445840 w 6143738"/>
              <a:gd name="connsiteY9" fmla="*/ 1837218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97362 w 6143738"/>
              <a:gd name="connsiteY7" fmla="*/ 1698698 h 2198598"/>
              <a:gd name="connsiteX8" fmla="*/ 2196890 w 6143738"/>
              <a:gd name="connsiteY8" fmla="*/ 1760903 h 2198598"/>
              <a:gd name="connsiteX9" fmla="*/ 2458282 w 6143738"/>
              <a:gd name="connsiteY9" fmla="*/ 1874540 h 2198598"/>
              <a:gd name="connsiteX10" fmla="*/ 3204303 w 6143738"/>
              <a:gd name="connsiteY10" fmla="*/ 1972825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97362 w 6143738"/>
              <a:gd name="connsiteY7" fmla="*/ 1698698 h 2198598"/>
              <a:gd name="connsiteX8" fmla="*/ 2196890 w 6143738"/>
              <a:gd name="connsiteY8" fmla="*/ 1760903 h 2198598"/>
              <a:gd name="connsiteX9" fmla="*/ 2458282 w 6143738"/>
              <a:gd name="connsiteY9" fmla="*/ 1874540 h 2198598"/>
              <a:gd name="connsiteX10" fmla="*/ 3129658 w 6143738"/>
              <a:gd name="connsiteY10" fmla="*/ 2041249 h 2198598"/>
              <a:gd name="connsiteX11" fmla="*/ 3590388 w 6143738"/>
              <a:gd name="connsiteY11" fmla="*/ 2048712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97362 w 6143738"/>
              <a:gd name="connsiteY7" fmla="*/ 1698698 h 2198598"/>
              <a:gd name="connsiteX8" fmla="*/ 2196890 w 6143738"/>
              <a:gd name="connsiteY8" fmla="*/ 1760903 h 2198598"/>
              <a:gd name="connsiteX9" fmla="*/ 2458282 w 6143738"/>
              <a:gd name="connsiteY9" fmla="*/ 1874540 h 2198598"/>
              <a:gd name="connsiteX10" fmla="*/ 3129658 w 6143738"/>
              <a:gd name="connsiteY10" fmla="*/ 2041249 h 2198598"/>
              <a:gd name="connsiteX11" fmla="*/ 3633931 w 6143738"/>
              <a:gd name="connsiteY11" fmla="*/ 2129578 h 2198598"/>
              <a:gd name="connsiteX12" fmla="*/ 3728016 w 6143738"/>
              <a:gd name="connsiteY12" fmla="*/ 2058472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97362 w 6143738"/>
              <a:gd name="connsiteY7" fmla="*/ 1698698 h 2198598"/>
              <a:gd name="connsiteX8" fmla="*/ 2196890 w 6143738"/>
              <a:gd name="connsiteY8" fmla="*/ 1760903 h 2198598"/>
              <a:gd name="connsiteX9" fmla="*/ 2458282 w 6143738"/>
              <a:gd name="connsiteY9" fmla="*/ 1874540 h 2198598"/>
              <a:gd name="connsiteX10" fmla="*/ 3129658 w 6143738"/>
              <a:gd name="connsiteY10" fmla="*/ 2041249 h 2198598"/>
              <a:gd name="connsiteX11" fmla="*/ 3633931 w 6143738"/>
              <a:gd name="connsiteY11" fmla="*/ 2129578 h 2198598"/>
              <a:gd name="connsiteX12" fmla="*/ 3784000 w 6143738"/>
              <a:gd name="connsiteY12" fmla="*/ 2164219 h 2198598"/>
              <a:gd name="connsiteX13" fmla="*/ 4131564 w 6143738"/>
              <a:gd name="connsiteY13" fmla="*/ 2110915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198598"/>
              <a:gd name="connsiteX1" fmla="*/ 621003 w 6143738"/>
              <a:gd name="connsiteY1" fmla="*/ 649481 h 2198598"/>
              <a:gd name="connsiteX2" fmla="*/ 1226634 w 6143738"/>
              <a:gd name="connsiteY2" fmla="*/ 1121871 h 2198598"/>
              <a:gd name="connsiteX3" fmla="*/ 1580157 w 6143738"/>
              <a:gd name="connsiteY3" fmla="*/ 1372444 h 2198598"/>
              <a:gd name="connsiteX4" fmla="*/ 1811224 w 6143738"/>
              <a:gd name="connsiteY4" fmla="*/ 1518309 h 2198598"/>
              <a:gd name="connsiteX5" fmla="*/ 1879777 w 6143738"/>
              <a:gd name="connsiteY5" fmla="*/ 1569740 h 2198598"/>
              <a:gd name="connsiteX6" fmla="*/ 1997837 w 6143738"/>
              <a:gd name="connsiteY6" fmla="*/ 1661376 h 2198598"/>
              <a:gd name="connsiteX7" fmla="*/ 2097362 w 6143738"/>
              <a:gd name="connsiteY7" fmla="*/ 1698698 h 2198598"/>
              <a:gd name="connsiteX8" fmla="*/ 2196890 w 6143738"/>
              <a:gd name="connsiteY8" fmla="*/ 1760903 h 2198598"/>
              <a:gd name="connsiteX9" fmla="*/ 2458282 w 6143738"/>
              <a:gd name="connsiteY9" fmla="*/ 1874540 h 2198598"/>
              <a:gd name="connsiteX10" fmla="*/ 3129658 w 6143738"/>
              <a:gd name="connsiteY10" fmla="*/ 2041249 h 2198598"/>
              <a:gd name="connsiteX11" fmla="*/ 3633931 w 6143738"/>
              <a:gd name="connsiteY11" fmla="*/ 2129578 h 2198598"/>
              <a:gd name="connsiteX12" fmla="*/ 3784000 w 6143738"/>
              <a:gd name="connsiteY12" fmla="*/ 2164219 h 2198598"/>
              <a:gd name="connsiteX13" fmla="*/ 4144005 w 6143738"/>
              <a:gd name="connsiteY13" fmla="*/ 2191780 h 2198598"/>
              <a:gd name="connsiteX14" fmla="*/ 4455025 w 6143738"/>
              <a:gd name="connsiteY14" fmla="*/ 2148238 h 2198598"/>
              <a:gd name="connsiteX15" fmla="*/ 4946439 w 6143738"/>
              <a:gd name="connsiteY15" fmla="*/ 2160678 h 2198598"/>
              <a:gd name="connsiteX16" fmla="*/ 6143738 w 6143738"/>
              <a:gd name="connsiteY16" fmla="*/ 2198598 h 2198598"/>
              <a:gd name="connsiteX17" fmla="*/ 6131297 w 6143738"/>
              <a:gd name="connsiteY17" fmla="*/ 1244521 h 2198598"/>
              <a:gd name="connsiteX18" fmla="*/ 4719544 w 6143738"/>
              <a:gd name="connsiteY18" fmla="*/ 1244521 h 2198598"/>
              <a:gd name="connsiteX19" fmla="*/ 4534897 w 6143738"/>
              <a:gd name="connsiteY19" fmla="*/ 1242498 h 2198598"/>
              <a:gd name="connsiteX20" fmla="*/ 4344079 w 6143738"/>
              <a:gd name="connsiteY20" fmla="*/ 1237002 h 2198598"/>
              <a:gd name="connsiteX21" fmla="*/ 4147621 w 6143738"/>
              <a:gd name="connsiteY21" fmla="*/ 1227798 h 2198598"/>
              <a:gd name="connsiteX22" fmla="*/ 3946054 w 6143738"/>
              <a:gd name="connsiteY22" fmla="*/ 1214646 h 2198598"/>
              <a:gd name="connsiteX23" fmla="*/ 3739910 w 6143738"/>
              <a:gd name="connsiteY23" fmla="*/ 1197311 h 2198598"/>
              <a:gd name="connsiteX24" fmla="*/ 3529720 w 6143738"/>
              <a:gd name="connsiteY24" fmla="*/ 1175555 h 2198598"/>
              <a:gd name="connsiteX25" fmla="*/ 3369742 w 6143738"/>
              <a:gd name="connsiteY25" fmla="*/ 1156193 h 2198598"/>
              <a:gd name="connsiteX26" fmla="*/ 3208010 w 6143738"/>
              <a:gd name="connsiteY26" fmla="*/ 1134111 h 2198598"/>
              <a:gd name="connsiteX27" fmla="*/ 3044750 w 6143738"/>
              <a:gd name="connsiteY27" fmla="*/ 1109208 h 2198598"/>
              <a:gd name="connsiteX28" fmla="*/ 2880185 w 6143738"/>
              <a:gd name="connsiteY28" fmla="*/ 1081384 h 2198598"/>
              <a:gd name="connsiteX29" fmla="*/ 2714540 w 6143738"/>
              <a:gd name="connsiteY29" fmla="*/ 1050540 h 2198598"/>
              <a:gd name="connsiteX30" fmla="*/ 2548038 w 6143738"/>
              <a:gd name="connsiteY30" fmla="*/ 1016574 h 2198598"/>
              <a:gd name="connsiteX31" fmla="*/ 2380903 w 6143738"/>
              <a:gd name="connsiteY31" fmla="*/ 979387 h 2198598"/>
              <a:gd name="connsiteX32" fmla="*/ 2213361 w 6143738"/>
              <a:gd name="connsiteY32" fmla="*/ 938879 h 2198598"/>
              <a:gd name="connsiteX33" fmla="*/ 2101550 w 6143738"/>
              <a:gd name="connsiteY33" fmla="*/ 909979 h 2198598"/>
              <a:gd name="connsiteX34" fmla="*/ 1989723 w 6143738"/>
              <a:gd name="connsiteY34" fmla="*/ 879529 h 2198598"/>
              <a:gd name="connsiteX35" fmla="*/ 1877947 w 6143738"/>
              <a:gd name="connsiteY35" fmla="*/ 847498 h 2198598"/>
              <a:gd name="connsiteX36" fmla="*/ 1766289 w 6143738"/>
              <a:gd name="connsiteY36" fmla="*/ 813859 h 2198598"/>
              <a:gd name="connsiteX37" fmla="*/ 1654815 w 6143738"/>
              <a:gd name="connsiteY37" fmla="*/ 778579 h 2198598"/>
              <a:gd name="connsiteX38" fmla="*/ 1543590 w 6143738"/>
              <a:gd name="connsiteY38" fmla="*/ 741631 h 2198598"/>
              <a:gd name="connsiteX39" fmla="*/ 1432683 w 6143738"/>
              <a:gd name="connsiteY39" fmla="*/ 702984 h 2198598"/>
              <a:gd name="connsiteX40" fmla="*/ 1322158 w 6143738"/>
              <a:gd name="connsiteY40" fmla="*/ 662609 h 2198598"/>
              <a:gd name="connsiteX41" fmla="*/ 1212083 w 6143738"/>
              <a:gd name="connsiteY41" fmla="*/ 620476 h 2198598"/>
              <a:gd name="connsiteX42" fmla="*/ 1102524 w 6143738"/>
              <a:gd name="connsiteY42" fmla="*/ 576556 h 2198598"/>
              <a:gd name="connsiteX43" fmla="*/ 993546 w 6143738"/>
              <a:gd name="connsiteY43" fmla="*/ 530818 h 2198598"/>
              <a:gd name="connsiteX44" fmla="*/ 885218 w 6143738"/>
              <a:gd name="connsiteY44" fmla="*/ 483233 h 2198598"/>
              <a:gd name="connsiteX45" fmla="*/ 831318 w 6143738"/>
              <a:gd name="connsiteY45" fmla="*/ 458739 h 2198598"/>
              <a:gd name="connsiteX46" fmla="*/ 777605 w 6143738"/>
              <a:gd name="connsiteY46" fmla="*/ 433772 h 2198598"/>
              <a:gd name="connsiteX47" fmla="*/ 724087 w 6143738"/>
              <a:gd name="connsiteY47" fmla="*/ 408328 h 2198598"/>
              <a:gd name="connsiteX48" fmla="*/ 670773 w 6143738"/>
              <a:gd name="connsiteY48" fmla="*/ 382404 h 2198598"/>
              <a:gd name="connsiteX49" fmla="*/ 617671 w 6143738"/>
              <a:gd name="connsiteY49" fmla="*/ 355996 h 2198598"/>
              <a:gd name="connsiteX50" fmla="*/ 564789 w 6143738"/>
              <a:gd name="connsiteY50" fmla="*/ 329100 h 2198598"/>
              <a:gd name="connsiteX51" fmla="*/ 512135 w 6143738"/>
              <a:gd name="connsiteY51" fmla="*/ 301713 h 2198598"/>
              <a:gd name="connsiteX52" fmla="*/ 459719 w 6143738"/>
              <a:gd name="connsiteY52" fmla="*/ 273831 h 2198598"/>
              <a:gd name="connsiteX53" fmla="*/ 407548 w 6143738"/>
              <a:gd name="connsiteY53" fmla="*/ 245450 h 2198598"/>
              <a:gd name="connsiteX54" fmla="*/ 355630 w 6143738"/>
              <a:gd name="connsiteY54" fmla="*/ 216566 h 2198598"/>
              <a:gd name="connsiteX55" fmla="*/ 303974 w 6143738"/>
              <a:gd name="connsiteY55" fmla="*/ 187177 h 2198598"/>
              <a:gd name="connsiteX56" fmla="*/ 252588 w 6143738"/>
              <a:gd name="connsiteY56" fmla="*/ 157277 h 2198598"/>
              <a:gd name="connsiteX57" fmla="*/ 201480 w 6143738"/>
              <a:gd name="connsiteY57" fmla="*/ 126864 h 2198598"/>
              <a:gd name="connsiteX58" fmla="*/ 150659 w 6143738"/>
              <a:gd name="connsiteY58" fmla="*/ 95933 h 2198598"/>
              <a:gd name="connsiteX59" fmla="*/ 100133 w 6143738"/>
              <a:gd name="connsiteY59" fmla="*/ 64481 h 2198598"/>
              <a:gd name="connsiteX60" fmla="*/ 49911 w 6143738"/>
              <a:gd name="connsiteY60" fmla="*/ 32505 h 2198598"/>
              <a:gd name="connsiteX61" fmla="*/ 0 w 6143738"/>
              <a:gd name="connsiteY61" fmla="*/ 0 h 2198598"/>
              <a:gd name="connsiteX0" fmla="*/ 6131297 w 6143738"/>
              <a:gd name="connsiteY0" fmla="*/ 1120952 h 2198598"/>
              <a:gd name="connsiteX1" fmla="*/ 6087401 w 6143738"/>
              <a:gd name="connsiteY1" fmla="*/ 1131008 h 2198598"/>
              <a:gd name="connsiteX2" fmla="*/ 6040534 w 6143738"/>
              <a:gd name="connsiteY2" fmla="*/ 1140834 h 2198598"/>
              <a:gd name="connsiteX3" fmla="*/ 5990764 w 6143738"/>
              <a:gd name="connsiteY3" fmla="*/ 1150399 h 2198598"/>
              <a:gd name="connsiteX4" fmla="*/ 5938155 w 6143738"/>
              <a:gd name="connsiteY4" fmla="*/ 1159676 h 2198598"/>
              <a:gd name="connsiteX5" fmla="*/ 5882776 w 6143738"/>
              <a:gd name="connsiteY5" fmla="*/ 1168633 h 2198598"/>
              <a:gd name="connsiteX6" fmla="*/ 5794530 w 6143738"/>
              <a:gd name="connsiteY6" fmla="*/ 1181421 h 2198598"/>
              <a:gd name="connsiteX7" fmla="*/ 5700673 w 6143738"/>
              <a:gd name="connsiteY7" fmla="*/ 1193292 h 2198598"/>
              <a:gd name="connsiteX8" fmla="*/ 5601053 w 6143738"/>
              <a:gd name="connsiteY8" fmla="*/ 1204194 h 2198598"/>
              <a:gd name="connsiteX9" fmla="*/ 5496019 w 6143738"/>
              <a:gd name="connsiteY9" fmla="*/ 1214010 h 2198598"/>
              <a:gd name="connsiteX10" fmla="*/ 5385795 w 6143738"/>
              <a:gd name="connsiteY10" fmla="*/ 1222642 h 2198598"/>
              <a:gd name="connsiteX11" fmla="*/ 5231145 w 6143738"/>
              <a:gd name="connsiteY11" fmla="*/ 1232133 h 2198598"/>
              <a:gd name="connsiteX12" fmla="*/ 5068199 w 6143738"/>
              <a:gd name="connsiteY12" fmla="*/ 1239101 h 2198598"/>
              <a:gd name="connsiteX13" fmla="*/ 4897489 w 6143738"/>
              <a:gd name="connsiteY13" fmla="*/ 1243310 h 2198598"/>
              <a:gd name="connsiteX14" fmla="*/ 4719544 w 6143738"/>
              <a:gd name="connsiteY14" fmla="*/ 1244521 h 2198598"/>
              <a:gd name="connsiteX15" fmla="*/ 6131297 w 6143738"/>
              <a:gd name="connsiteY15" fmla="*/ 1244521 h 2198598"/>
              <a:gd name="connsiteX16" fmla="*/ 6131297 w 6143738"/>
              <a:gd name="connsiteY16" fmla="*/ 1120952 h 2198598"/>
              <a:gd name="connsiteX0" fmla="*/ 0 w 6143738"/>
              <a:gd name="connsiteY0" fmla="*/ 0 h 2222882"/>
              <a:gd name="connsiteX1" fmla="*/ 621003 w 6143738"/>
              <a:gd name="connsiteY1" fmla="*/ 649481 h 2222882"/>
              <a:gd name="connsiteX2" fmla="*/ 1226634 w 6143738"/>
              <a:gd name="connsiteY2" fmla="*/ 1121871 h 2222882"/>
              <a:gd name="connsiteX3" fmla="*/ 1580157 w 6143738"/>
              <a:gd name="connsiteY3" fmla="*/ 1372444 h 2222882"/>
              <a:gd name="connsiteX4" fmla="*/ 1811224 w 6143738"/>
              <a:gd name="connsiteY4" fmla="*/ 1518309 h 2222882"/>
              <a:gd name="connsiteX5" fmla="*/ 1879777 w 6143738"/>
              <a:gd name="connsiteY5" fmla="*/ 1569740 h 2222882"/>
              <a:gd name="connsiteX6" fmla="*/ 1997837 w 6143738"/>
              <a:gd name="connsiteY6" fmla="*/ 1661376 h 2222882"/>
              <a:gd name="connsiteX7" fmla="*/ 2097362 w 6143738"/>
              <a:gd name="connsiteY7" fmla="*/ 1698698 h 2222882"/>
              <a:gd name="connsiteX8" fmla="*/ 2196890 w 6143738"/>
              <a:gd name="connsiteY8" fmla="*/ 1760903 h 2222882"/>
              <a:gd name="connsiteX9" fmla="*/ 2458282 w 6143738"/>
              <a:gd name="connsiteY9" fmla="*/ 1874540 h 2222882"/>
              <a:gd name="connsiteX10" fmla="*/ 3129658 w 6143738"/>
              <a:gd name="connsiteY10" fmla="*/ 2041249 h 2222882"/>
              <a:gd name="connsiteX11" fmla="*/ 3633931 w 6143738"/>
              <a:gd name="connsiteY11" fmla="*/ 2129578 h 2222882"/>
              <a:gd name="connsiteX12" fmla="*/ 3784000 w 6143738"/>
              <a:gd name="connsiteY12" fmla="*/ 2164219 h 2222882"/>
              <a:gd name="connsiteX13" fmla="*/ 4144005 w 6143738"/>
              <a:gd name="connsiteY13" fmla="*/ 2191780 h 2222882"/>
              <a:gd name="connsiteX14" fmla="*/ 4455025 w 6143738"/>
              <a:gd name="connsiteY14" fmla="*/ 2222882 h 2222882"/>
              <a:gd name="connsiteX15" fmla="*/ 4946439 w 6143738"/>
              <a:gd name="connsiteY15" fmla="*/ 2160678 h 2222882"/>
              <a:gd name="connsiteX16" fmla="*/ 6143738 w 6143738"/>
              <a:gd name="connsiteY16" fmla="*/ 2198598 h 2222882"/>
              <a:gd name="connsiteX17" fmla="*/ 6131297 w 6143738"/>
              <a:gd name="connsiteY17" fmla="*/ 1244521 h 2222882"/>
              <a:gd name="connsiteX18" fmla="*/ 4719544 w 6143738"/>
              <a:gd name="connsiteY18" fmla="*/ 1244521 h 2222882"/>
              <a:gd name="connsiteX19" fmla="*/ 4534897 w 6143738"/>
              <a:gd name="connsiteY19" fmla="*/ 1242498 h 2222882"/>
              <a:gd name="connsiteX20" fmla="*/ 4344079 w 6143738"/>
              <a:gd name="connsiteY20" fmla="*/ 1237002 h 2222882"/>
              <a:gd name="connsiteX21" fmla="*/ 4147621 w 6143738"/>
              <a:gd name="connsiteY21" fmla="*/ 1227798 h 2222882"/>
              <a:gd name="connsiteX22" fmla="*/ 3946054 w 6143738"/>
              <a:gd name="connsiteY22" fmla="*/ 1214646 h 2222882"/>
              <a:gd name="connsiteX23" fmla="*/ 3739910 w 6143738"/>
              <a:gd name="connsiteY23" fmla="*/ 1197311 h 2222882"/>
              <a:gd name="connsiteX24" fmla="*/ 3529720 w 6143738"/>
              <a:gd name="connsiteY24" fmla="*/ 1175555 h 2222882"/>
              <a:gd name="connsiteX25" fmla="*/ 3369742 w 6143738"/>
              <a:gd name="connsiteY25" fmla="*/ 1156193 h 2222882"/>
              <a:gd name="connsiteX26" fmla="*/ 3208010 w 6143738"/>
              <a:gd name="connsiteY26" fmla="*/ 1134111 h 2222882"/>
              <a:gd name="connsiteX27" fmla="*/ 3044750 w 6143738"/>
              <a:gd name="connsiteY27" fmla="*/ 1109208 h 2222882"/>
              <a:gd name="connsiteX28" fmla="*/ 2880185 w 6143738"/>
              <a:gd name="connsiteY28" fmla="*/ 1081384 h 2222882"/>
              <a:gd name="connsiteX29" fmla="*/ 2714540 w 6143738"/>
              <a:gd name="connsiteY29" fmla="*/ 1050540 h 2222882"/>
              <a:gd name="connsiteX30" fmla="*/ 2548038 w 6143738"/>
              <a:gd name="connsiteY30" fmla="*/ 1016574 h 2222882"/>
              <a:gd name="connsiteX31" fmla="*/ 2380903 w 6143738"/>
              <a:gd name="connsiteY31" fmla="*/ 979387 h 2222882"/>
              <a:gd name="connsiteX32" fmla="*/ 2213361 w 6143738"/>
              <a:gd name="connsiteY32" fmla="*/ 938879 h 2222882"/>
              <a:gd name="connsiteX33" fmla="*/ 2101550 w 6143738"/>
              <a:gd name="connsiteY33" fmla="*/ 909979 h 2222882"/>
              <a:gd name="connsiteX34" fmla="*/ 1989723 w 6143738"/>
              <a:gd name="connsiteY34" fmla="*/ 879529 h 2222882"/>
              <a:gd name="connsiteX35" fmla="*/ 1877947 w 6143738"/>
              <a:gd name="connsiteY35" fmla="*/ 847498 h 2222882"/>
              <a:gd name="connsiteX36" fmla="*/ 1766289 w 6143738"/>
              <a:gd name="connsiteY36" fmla="*/ 813859 h 2222882"/>
              <a:gd name="connsiteX37" fmla="*/ 1654815 w 6143738"/>
              <a:gd name="connsiteY37" fmla="*/ 778579 h 2222882"/>
              <a:gd name="connsiteX38" fmla="*/ 1543590 w 6143738"/>
              <a:gd name="connsiteY38" fmla="*/ 741631 h 2222882"/>
              <a:gd name="connsiteX39" fmla="*/ 1432683 w 6143738"/>
              <a:gd name="connsiteY39" fmla="*/ 702984 h 2222882"/>
              <a:gd name="connsiteX40" fmla="*/ 1322158 w 6143738"/>
              <a:gd name="connsiteY40" fmla="*/ 662609 h 2222882"/>
              <a:gd name="connsiteX41" fmla="*/ 1212083 w 6143738"/>
              <a:gd name="connsiteY41" fmla="*/ 620476 h 2222882"/>
              <a:gd name="connsiteX42" fmla="*/ 1102524 w 6143738"/>
              <a:gd name="connsiteY42" fmla="*/ 576556 h 2222882"/>
              <a:gd name="connsiteX43" fmla="*/ 993546 w 6143738"/>
              <a:gd name="connsiteY43" fmla="*/ 530818 h 2222882"/>
              <a:gd name="connsiteX44" fmla="*/ 885218 w 6143738"/>
              <a:gd name="connsiteY44" fmla="*/ 483233 h 2222882"/>
              <a:gd name="connsiteX45" fmla="*/ 831318 w 6143738"/>
              <a:gd name="connsiteY45" fmla="*/ 458739 h 2222882"/>
              <a:gd name="connsiteX46" fmla="*/ 777605 w 6143738"/>
              <a:gd name="connsiteY46" fmla="*/ 433772 h 2222882"/>
              <a:gd name="connsiteX47" fmla="*/ 724087 w 6143738"/>
              <a:gd name="connsiteY47" fmla="*/ 408328 h 2222882"/>
              <a:gd name="connsiteX48" fmla="*/ 670773 w 6143738"/>
              <a:gd name="connsiteY48" fmla="*/ 382404 h 2222882"/>
              <a:gd name="connsiteX49" fmla="*/ 617671 w 6143738"/>
              <a:gd name="connsiteY49" fmla="*/ 355996 h 2222882"/>
              <a:gd name="connsiteX50" fmla="*/ 564789 w 6143738"/>
              <a:gd name="connsiteY50" fmla="*/ 329100 h 2222882"/>
              <a:gd name="connsiteX51" fmla="*/ 512135 w 6143738"/>
              <a:gd name="connsiteY51" fmla="*/ 301713 h 2222882"/>
              <a:gd name="connsiteX52" fmla="*/ 459719 w 6143738"/>
              <a:gd name="connsiteY52" fmla="*/ 273831 h 2222882"/>
              <a:gd name="connsiteX53" fmla="*/ 407548 w 6143738"/>
              <a:gd name="connsiteY53" fmla="*/ 245450 h 2222882"/>
              <a:gd name="connsiteX54" fmla="*/ 355630 w 6143738"/>
              <a:gd name="connsiteY54" fmla="*/ 216566 h 2222882"/>
              <a:gd name="connsiteX55" fmla="*/ 303974 w 6143738"/>
              <a:gd name="connsiteY55" fmla="*/ 187177 h 2222882"/>
              <a:gd name="connsiteX56" fmla="*/ 252588 w 6143738"/>
              <a:gd name="connsiteY56" fmla="*/ 157277 h 2222882"/>
              <a:gd name="connsiteX57" fmla="*/ 201480 w 6143738"/>
              <a:gd name="connsiteY57" fmla="*/ 126864 h 2222882"/>
              <a:gd name="connsiteX58" fmla="*/ 150659 w 6143738"/>
              <a:gd name="connsiteY58" fmla="*/ 95933 h 2222882"/>
              <a:gd name="connsiteX59" fmla="*/ 100133 w 6143738"/>
              <a:gd name="connsiteY59" fmla="*/ 64481 h 2222882"/>
              <a:gd name="connsiteX60" fmla="*/ 49911 w 6143738"/>
              <a:gd name="connsiteY60" fmla="*/ 32505 h 2222882"/>
              <a:gd name="connsiteX61" fmla="*/ 0 w 6143738"/>
              <a:gd name="connsiteY61" fmla="*/ 0 h 2222882"/>
              <a:gd name="connsiteX0" fmla="*/ 6131297 w 6143738"/>
              <a:gd name="connsiteY0" fmla="*/ 1120952 h 2222882"/>
              <a:gd name="connsiteX1" fmla="*/ 6087401 w 6143738"/>
              <a:gd name="connsiteY1" fmla="*/ 1131008 h 2222882"/>
              <a:gd name="connsiteX2" fmla="*/ 6040534 w 6143738"/>
              <a:gd name="connsiteY2" fmla="*/ 1140834 h 2222882"/>
              <a:gd name="connsiteX3" fmla="*/ 5990764 w 6143738"/>
              <a:gd name="connsiteY3" fmla="*/ 1150399 h 2222882"/>
              <a:gd name="connsiteX4" fmla="*/ 5938155 w 6143738"/>
              <a:gd name="connsiteY4" fmla="*/ 1159676 h 2222882"/>
              <a:gd name="connsiteX5" fmla="*/ 5882776 w 6143738"/>
              <a:gd name="connsiteY5" fmla="*/ 1168633 h 2222882"/>
              <a:gd name="connsiteX6" fmla="*/ 5794530 w 6143738"/>
              <a:gd name="connsiteY6" fmla="*/ 1181421 h 2222882"/>
              <a:gd name="connsiteX7" fmla="*/ 5700673 w 6143738"/>
              <a:gd name="connsiteY7" fmla="*/ 1193292 h 2222882"/>
              <a:gd name="connsiteX8" fmla="*/ 5601053 w 6143738"/>
              <a:gd name="connsiteY8" fmla="*/ 1204194 h 2222882"/>
              <a:gd name="connsiteX9" fmla="*/ 5496019 w 6143738"/>
              <a:gd name="connsiteY9" fmla="*/ 1214010 h 2222882"/>
              <a:gd name="connsiteX10" fmla="*/ 5385795 w 6143738"/>
              <a:gd name="connsiteY10" fmla="*/ 1222642 h 2222882"/>
              <a:gd name="connsiteX11" fmla="*/ 5231145 w 6143738"/>
              <a:gd name="connsiteY11" fmla="*/ 1232133 h 2222882"/>
              <a:gd name="connsiteX12" fmla="*/ 5068199 w 6143738"/>
              <a:gd name="connsiteY12" fmla="*/ 1239101 h 2222882"/>
              <a:gd name="connsiteX13" fmla="*/ 4897489 w 6143738"/>
              <a:gd name="connsiteY13" fmla="*/ 1243310 h 2222882"/>
              <a:gd name="connsiteX14" fmla="*/ 4719544 w 6143738"/>
              <a:gd name="connsiteY14" fmla="*/ 1244521 h 2222882"/>
              <a:gd name="connsiteX15" fmla="*/ 6131297 w 6143738"/>
              <a:gd name="connsiteY15" fmla="*/ 1244521 h 2222882"/>
              <a:gd name="connsiteX16" fmla="*/ 6131297 w 6143738"/>
              <a:gd name="connsiteY16" fmla="*/ 1120952 h 2222882"/>
              <a:gd name="connsiteX0" fmla="*/ 0 w 6143738"/>
              <a:gd name="connsiteY0" fmla="*/ 0 h 2229102"/>
              <a:gd name="connsiteX1" fmla="*/ 621003 w 6143738"/>
              <a:gd name="connsiteY1" fmla="*/ 649481 h 2229102"/>
              <a:gd name="connsiteX2" fmla="*/ 1226634 w 6143738"/>
              <a:gd name="connsiteY2" fmla="*/ 1121871 h 2229102"/>
              <a:gd name="connsiteX3" fmla="*/ 1580157 w 6143738"/>
              <a:gd name="connsiteY3" fmla="*/ 1372444 h 2229102"/>
              <a:gd name="connsiteX4" fmla="*/ 1811224 w 6143738"/>
              <a:gd name="connsiteY4" fmla="*/ 1518309 h 2229102"/>
              <a:gd name="connsiteX5" fmla="*/ 1879777 w 6143738"/>
              <a:gd name="connsiteY5" fmla="*/ 1569740 h 2229102"/>
              <a:gd name="connsiteX6" fmla="*/ 1997837 w 6143738"/>
              <a:gd name="connsiteY6" fmla="*/ 1661376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26634 w 6143738"/>
              <a:gd name="connsiteY2" fmla="*/ 1121871 h 2229102"/>
              <a:gd name="connsiteX3" fmla="*/ 1580157 w 6143738"/>
              <a:gd name="connsiteY3" fmla="*/ 1372444 h 2229102"/>
              <a:gd name="connsiteX4" fmla="*/ 1811224 w 6143738"/>
              <a:gd name="connsiteY4" fmla="*/ 1518309 h 2229102"/>
              <a:gd name="connsiteX5" fmla="*/ 1879777 w 6143738"/>
              <a:gd name="connsiteY5" fmla="*/ 1569740 h 2229102"/>
              <a:gd name="connsiteX6" fmla="*/ 1997837 w 6143738"/>
              <a:gd name="connsiteY6" fmla="*/ 1661376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80157 w 6143738"/>
              <a:gd name="connsiteY3" fmla="*/ 1372444 h 2229102"/>
              <a:gd name="connsiteX4" fmla="*/ 1811224 w 6143738"/>
              <a:gd name="connsiteY4" fmla="*/ 1518309 h 2229102"/>
              <a:gd name="connsiteX5" fmla="*/ 1879777 w 6143738"/>
              <a:gd name="connsiteY5" fmla="*/ 1569740 h 2229102"/>
              <a:gd name="connsiteX6" fmla="*/ 1997837 w 6143738"/>
              <a:gd name="connsiteY6" fmla="*/ 1661376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11224 w 6143738"/>
              <a:gd name="connsiteY4" fmla="*/ 1518309 h 2229102"/>
              <a:gd name="connsiteX5" fmla="*/ 1879777 w 6143738"/>
              <a:gd name="connsiteY5" fmla="*/ 1569740 h 2229102"/>
              <a:gd name="connsiteX6" fmla="*/ 1997837 w 6143738"/>
              <a:gd name="connsiteY6" fmla="*/ 1661376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11224 w 6143738"/>
              <a:gd name="connsiteY4" fmla="*/ 1518309 h 2229102"/>
              <a:gd name="connsiteX5" fmla="*/ 1879777 w 6143738"/>
              <a:gd name="connsiteY5" fmla="*/ 1569740 h 2229102"/>
              <a:gd name="connsiteX6" fmla="*/ 2022718 w 6143738"/>
              <a:gd name="connsiteY6" fmla="*/ 1673817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879777 w 6143738"/>
              <a:gd name="connsiteY5" fmla="*/ 1569740 h 2229102"/>
              <a:gd name="connsiteX6" fmla="*/ 2022718 w 6143738"/>
              <a:gd name="connsiteY6" fmla="*/ 1673817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22718 w 6143738"/>
              <a:gd name="connsiteY6" fmla="*/ 1673817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097362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196890 w 6143738"/>
              <a:gd name="connsiteY8" fmla="*/ 176090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290196 w 6143738"/>
              <a:gd name="connsiteY8" fmla="*/ 1729801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308858 w 6143738"/>
              <a:gd name="connsiteY8" fmla="*/ 1767123 h 2229102"/>
              <a:gd name="connsiteX9" fmla="*/ 2458282 w 6143738"/>
              <a:gd name="connsiteY9" fmla="*/ 1874540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308858 w 6143738"/>
              <a:gd name="connsiteY8" fmla="*/ 1767123 h 2229102"/>
              <a:gd name="connsiteX9" fmla="*/ 2532928 w 6143738"/>
              <a:gd name="connsiteY9" fmla="*/ 1862099 h 2229102"/>
              <a:gd name="connsiteX10" fmla="*/ 3129658 w 6143738"/>
              <a:gd name="connsiteY10" fmla="*/ 2041249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308858 w 6143738"/>
              <a:gd name="connsiteY8" fmla="*/ 1767123 h 2229102"/>
              <a:gd name="connsiteX9" fmla="*/ 2532928 w 6143738"/>
              <a:gd name="connsiteY9" fmla="*/ 1862099 h 2229102"/>
              <a:gd name="connsiteX10" fmla="*/ 3173201 w 6143738"/>
              <a:gd name="connsiteY10" fmla="*/ 2028808 h 2229102"/>
              <a:gd name="connsiteX11" fmla="*/ 3633931 w 6143738"/>
              <a:gd name="connsiteY11" fmla="*/ 212957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308858 w 6143738"/>
              <a:gd name="connsiteY8" fmla="*/ 1767123 h 2229102"/>
              <a:gd name="connsiteX9" fmla="*/ 2532928 w 6143738"/>
              <a:gd name="connsiteY9" fmla="*/ 1862099 h 2229102"/>
              <a:gd name="connsiteX10" fmla="*/ 3173201 w 6143738"/>
              <a:gd name="connsiteY10" fmla="*/ 2028808 h 2229102"/>
              <a:gd name="connsiteX11" fmla="*/ 3652592 w 6143738"/>
              <a:gd name="connsiteY11" fmla="*/ 2123358 h 2229102"/>
              <a:gd name="connsiteX12" fmla="*/ 3784000 w 6143738"/>
              <a:gd name="connsiteY12" fmla="*/ 2164219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308858 w 6143738"/>
              <a:gd name="connsiteY8" fmla="*/ 1767123 h 2229102"/>
              <a:gd name="connsiteX9" fmla="*/ 2532928 w 6143738"/>
              <a:gd name="connsiteY9" fmla="*/ 1862099 h 2229102"/>
              <a:gd name="connsiteX10" fmla="*/ 3173201 w 6143738"/>
              <a:gd name="connsiteY10" fmla="*/ 2028808 h 2229102"/>
              <a:gd name="connsiteX11" fmla="*/ 3652592 w 6143738"/>
              <a:gd name="connsiteY11" fmla="*/ 2123358 h 2229102"/>
              <a:gd name="connsiteX12" fmla="*/ 3846204 w 6143738"/>
              <a:gd name="connsiteY12" fmla="*/ 2133117 h 2229102"/>
              <a:gd name="connsiteX13" fmla="*/ 4144005 w 6143738"/>
              <a:gd name="connsiteY13" fmla="*/ 2191780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9102"/>
              <a:gd name="connsiteX1" fmla="*/ 639664 w 6143738"/>
              <a:gd name="connsiteY1" fmla="*/ 630820 h 2229102"/>
              <a:gd name="connsiteX2" fmla="*/ 1232855 w 6143738"/>
              <a:gd name="connsiteY2" fmla="*/ 1103210 h 2229102"/>
              <a:gd name="connsiteX3" fmla="*/ 1592598 w 6143738"/>
              <a:gd name="connsiteY3" fmla="*/ 1341341 h 2229102"/>
              <a:gd name="connsiteX4" fmla="*/ 1848546 w 6143738"/>
              <a:gd name="connsiteY4" fmla="*/ 1512089 h 2229102"/>
              <a:gd name="connsiteX5" fmla="*/ 1923320 w 6143738"/>
              <a:gd name="connsiteY5" fmla="*/ 1569740 h 2229102"/>
              <a:gd name="connsiteX6" fmla="*/ 2078702 w 6143738"/>
              <a:gd name="connsiteY6" fmla="*/ 1648935 h 2229102"/>
              <a:gd name="connsiteX7" fmla="*/ 2172007 w 6143738"/>
              <a:gd name="connsiteY7" fmla="*/ 1698698 h 2229102"/>
              <a:gd name="connsiteX8" fmla="*/ 2308858 w 6143738"/>
              <a:gd name="connsiteY8" fmla="*/ 1767123 h 2229102"/>
              <a:gd name="connsiteX9" fmla="*/ 2532928 w 6143738"/>
              <a:gd name="connsiteY9" fmla="*/ 1862099 h 2229102"/>
              <a:gd name="connsiteX10" fmla="*/ 3173201 w 6143738"/>
              <a:gd name="connsiteY10" fmla="*/ 2028808 h 2229102"/>
              <a:gd name="connsiteX11" fmla="*/ 3652592 w 6143738"/>
              <a:gd name="connsiteY11" fmla="*/ 2123358 h 2229102"/>
              <a:gd name="connsiteX12" fmla="*/ 3846204 w 6143738"/>
              <a:gd name="connsiteY12" fmla="*/ 2133117 h 2229102"/>
              <a:gd name="connsiteX13" fmla="*/ 4175107 w 6143738"/>
              <a:gd name="connsiteY13" fmla="*/ 2179339 h 2229102"/>
              <a:gd name="connsiteX14" fmla="*/ 4455025 w 6143738"/>
              <a:gd name="connsiteY14" fmla="*/ 2222882 h 2229102"/>
              <a:gd name="connsiteX15" fmla="*/ 4958880 w 6143738"/>
              <a:gd name="connsiteY15" fmla="*/ 2229102 h 2229102"/>
              <a:gd name="connsiteX16" fmla="*/ 6143738 w 6143738"/>
              <a:gd name="connsiteY16" fmla="*/ 2198598 h 2229102"/>
              <a:gd name="connsiteX17" fmla="*/ 6131297 w 6143738"/>
              <a:gd name="connsiteY17" fmla="*/ 1244521 h 2229102"/>
              <a:gd name="connsiteX18" fmla="*/ 4719544 w 6143738"/>
              <a:gd name="connsiteY18" fmla="*/ 1244521 h 2229102"/>
              <a:gd name="connsiteX19" fmla="*/ 4534897 w 6143738"/>
              <a:gd name="connsiteY19" fmla="*/ 1242498 h 2229102"/>
              <a:gd name="connsiteX20" fmla="*/ 4344079 w 6143738"/>
              <a:gd name="connsiteY20" fmla="*/ 1237002 h 2229102"/>
              <a:gd name="connsiteX21" fmla="*/ 4147621 w 6143738"/>
              <a:gd name="connsiteY21" fmla="*/ 1227798 h 2229102"/>
              <a:gd name="connsiteX22" fmla="*/ 3946054 w 6143738"/>
              <a:gd name="connsiteY22" fmla="*/ 1214646 h 2229102"/>
              <a:gd name="connsiteX23" fmla="*/ 3739910 w 6143738"/>
              <a:gd name="connsiteY23" fmla="*/ 1197311 h 2229102"/>
              <a:gd name="connsiteX24" fmla="*/ 3529720 w 6143738"/>
              <a:gd name="connsiteY24" fmla="*/ 1175555 h 2229102"/>
              <a:gd name="connsiteX25" fmla="*/ 3369742 w 6143738"/>
              <a:gd name="connsiteY25" fmla="*/ 1156193 h 2229102"/>
              <a:gd name="connsiteX26" fmla="*/ 3208010 w 6143738"/>
              <a:gd name="connsiteY26" fmla="*/ 1134111 h 2229102"/>
              <a:gd name="connsiteX27" fmla="*/ 3044750 w 6143738"/>
              <a:gd name="connsiteY27" fmla="*/ 1109208 h 2229102"/>
              <a:gd name="connsiteX28" fmla="*/ 2880185 w 6143738"/>
              <a:gd name="connsiteY28" fmla="*/ 1081384 h 2229102"/>
              <a:gd name="connsiteX29" fmla="*/ 2714540 w 6143738"/>
              <a:gd name="connsiteY29" fmla="*/ 1050540 h 2229102"/>
              <a:gd name="connsiteX30" fmla="*/ 2548038 w 6143738"/>
              <a:gd name="connsiteY30" fmla="*/ 1016574 h 2229102"/>
              <a:gd name="connsiteX31" fmla="*/ 2380903 w 6143738"/>
              <a:gd name="connsiteY31" fmla="*/ 979387 h 2229102"/>
              <a:gd name="connsiteX32" fmla="*/ 2213361 w 6143738"/>
              <a:gd name="connsiteY32" fmla="*/ 938879 h 2229102"/>
              <a:gd name="connsiteX33" fmla="*/ 2101550 w 6143738"/>
              <a:gd name="connsiteY33" fmla="*/ 909979 h 2229102"/>
              <a:gd name="connsiteX34" fmla="*/ 1989723 w 6143738"/>
              <a:gd name="connsiteY34" fmla="*/ 879529 h 2229102"/>
              <a:gd name="connsiteX35" fmla="*/ 1877947 w 6143738"/>
              <a:gd name="connsiteY35" fmla="*/ 847498 h 2229102"/>
              <a:gd name="connsiteX36" fmla="*/ 1766289 w 6143738"/>
              <a:gd name="connsiteY36" fmla="*/ 813859 h 2229102"/>
              <a:gd name="connsiteX37" fmla="*/ 1654815 w 6143738"/>
              <a:gd name="connsiteY37" fmla="*/ 778579 h 2229102"/>
              <a:gd name="connsiteX38" fmla="*/ 1543590 w 6143738"/>
              <a:gd name="connsiteY38" fmla="*/ 741631 h 2229102"/>
              <a:gd name="connsiteX39" fmla="*/ 1432683 w 6143738"/>
              <a:gd name="connsiteY39" fmla="*/ 702984 h 2229102"/>
              <a:gd name="connsiteX40" fmla="*/ 1322158 w 6143738"/>
              <a:gd name="connsiteY40" fmla="*/ 662609 h 2229102"/>
              <a:gd name="connsiteX41" fmla="*/ 1212083 w 6143738"/>
              <a:gd name="connsiteY41" fmla="*/ 620476 h 2229102"/>
              <a:gd name="connsiteX42" fmla="*/ 1102524 w 6143738"/>
              <a:gd name="connsiteY42" fmla="*/ 576556 h 2229102"/>
              <a:gd name="connsiteX43" fmla="*/ 993546 w 6143738"/>
              <a:gd name="connsiteY43" fmla="*/ 530818 h 2229102"/>
              <a:gd name="connsiteX44" fmla="*/ 885218 w 6143738"/>
              <a:gd name="connsiteY44" fmla="*/ 483233 h 2229102"/>
              <a:gd name="connsiteX45" fmla="*/ 831318 w 6143738"/>
              <a:gd name="connsiteY45" fmla="*/ 458739 h 2229102"/>
              <a:gd name="connsiteX46" fmla="*/ 777605 w 6143738"/>
              <a:gd name="connsiteY46" fmla="*/ 433772 h 2229102"/>
              <a:gd name="connsiteX47" fmla="*/ 724087 w 6143738"/>
              <a:gd name="connsiteY47" fmla="*/ 408328 h 2229102"/>
              <a:gd name="connsiteX48" fmla="*/ 670773 w 6143738"/>
              <a:gd name="connsiteY48" fmla="*/ 382404 h 2229102"/>
              <a:gd name="connsiteX49" fmla="*/ 617671 w 6143738"/>
              <a:gd name="connsiteY49" fmla="*/ 355996 h 2229102"/>
              <a:gd name="connsiteX50" fmla="*/ 564789 w 6143738"/>
              <a:gd name="connsiteY50" fmla="*/ 329100 h 2229102"/>
              <a:gd name="connsiteX51" fmla="*/ 512135 w 6143738"/>
              <a:gd name="connsiteY51" fmla="*/ 301713 h 2229102"/>
              <a:gd name="connsiteX52" fmla="*/ 459719 w 6143738"/>
              <a:gd name="connsiteY52" fmla="*/ 273831 h 2229102"/>
              <a:gd name="connsiteX53" fmla="*/ 407548 w 6143738"/>
              <a:gd name="connsiteY53" fmla="*/ 245450 h 2229102"/>
              <a:gd name="connsiteX54" fmla="*/ 355630 w 6143738"/>
              <a:gd name="connsiteY54" fmla="*/ 216566 h 2229102"/>
              <a:gd name="connsiteX55" fmla="*/ 303974 w 6143738"/>
              <a:gd name="connsiteY55" fmla="*/ 187177 h 2229102"/>
              <a:gd name="connsiteX56" fmla="*/ 252588 w 6143738"/>
              <a:gd name="connsiteY56" fmla="*/ 157277 h 2229102"/>
              <a:gd name="connsiteX57" fmla="*/ 201480 w 6143738"/>
              <a:gd name="connsiteY57" fmla="*/ 126864 h 2229102"/>
              <a:gd name="connsiteX58" fmla="*/ 150659 w 6143738"/>
              <a:gd name="connsiteY58" fmla="*/ 95933 h 2229102"/>
              <a:gd name="connsiteX59" fmla="*/ 100133 w 6143738"/>
              <a:gd name="connsiteY59" fmla="*/ 64481 h 2229102"/>
              <a:gd name="connsiteX60" fmla="*/ 49911 w 6143738"/>
              <a:gd name="connsiteY60" fmla="*/ 32505 h 2229102"/>
              <a:gd name="connsiteX61" fmla="*/ 0 w 6143738"/>
              <a:gd name="connsiteY61" fmla="*/ 0 h 2229102"/>
              <a:gd name="connsiteX0" fmla="*/ 6131297 w 6143738"/>
              <a:gd name="connsiteY0" fmla="*/ 1120952 h 2229102"/>
              <a:gd name="connsiteX1" fmla="*/ 6087401 w 6143738"/>
              <a:gd name="connsiteY1" fmla="*/ 1131008 h 2229102"/>
              <a:gd name="connsiteX2" fmla="*/ 6040534 w 6143738"/>
              <a:gd name="connsiteY2" fmla="*/ 1140834 h 2229102"/>
              <a:gd name="connsiteX3" fmla="*/ 5990764 w 6143738"/>
              <a:gd name="connsiteY3" fmla="*/ 1150399 h 2229102"/>
              <a:gd name="connsiteX4" fmla="*/ 5938155 w 6143738"/>
              <a:gd name="connsiteY4" fmla="*/ 1159676 h 2229102"/>
              <a:gd name="connsiteX5" fmla="*/ 5882776 w 6143738"/>
              <a:gd name="connsiteY5" fmla="*/ 1168633 h 2229102"/>
              <a:gd name="connsiteX6" fmla="*/ 5794530 w 6143738"/>
              <a:gd name="connsiteY6" fmla="*/ 1181421 h 2229102"/>
              <a:gd name="connsiteX7" fmla="*/ 5700673 w 6143738"/>
              <a:gd name="connsiteY7" fmla="*/ 1193292 h 2229102"/>
              <a:gd name="connsiteX8" fmla="*/ 5601053 w 6143738"/>
              <a:gd name="connsiteY8" fmla="*/ 1204194 h 2229102"/>
              <a:gd name="connsiteX9" fmla="*/ 5496019 w 6143738"/>
              <a:gd name="connsiteY9" fmla="*/ 1214010 h 2229102"/>
              <a:gd name="connsiteX10" fmla="*/ 5385795 w 6143738"/>
              <a:gd name="connsiteY10" fmla="*/ 1222642 h 2229102"/>
              <a:gd name="connsiteX11" fmla="*/ 5231145 w 6143738"/>
              <a:gd name="connsiteY11" fmla="*/ 1232133 h 2229102"/>
              <a:gd name="connsiteX12" fmla="*/ 5068199 w 6143738"/>
              <a:gd name="connsiteY12" fmla="*/ 1239101 h 2229102"/>
              <a:gd name="connsiteX13" fmla="*/ 4897489 w 6143738"/>
              <a:gd name="connsiteY13" fmla="*/ 1243310 h 2229102"/>
              <a:gd name="connsiteX14" fmla="*/ 4719544 w 6143738"/>
              <a:gd name="connsiteY14" fmla="*/ 1244521 h 2229102"/>
              <a:gd name="connsiteX15" fmla="*/ 6131297 w 6143738"/>
              <a:gd name="connsiteY15" fmla="*/ 1244521 h 2229102"/>
              <a:gd name="connsiteX16" fmla="*/ 6131297 w 6143738"/>
              <a:gd name="connsiteY16" fmla="*/ 1120952 h 2229102"/>
              <a:gd name="connsiteX0" fmla="*/ 0 w 6143738"/>
              <a:gd name="connsiteY0" fmla="*/ 0 h 2222882"/>
              <a:gd name="connsiteX1" fmla="*/ 639664 w 6143738"/>
              <a:gd name="connsiteY1" fmla="*/ 630820 h 2222882"/>
              <a:gd name="connsiteX2" fmla="*/ 1232855 w 6143738"/>
              <a:gd name="connsiteY2" fmla="*/ 1103210 h 2222882"/>
              <a:gd name="connsiteX3" fmla="*/ 1592598 w 6143738"/>
              <a:gd name="connsiteY3" fmla="*/ 1341341 h 2222882"/>
              <a:gd name="connsiteX4" fmla="*/ 1848546 w 6143738"/>
              <a:gd name="connsiteY4" fmla="*/ 1512089 h 2222882"/>
              <a:gd name="connsiteX5" fmla="*/ 1923320 w 6143738"/>
              <a:gd name="connsiteY5" fmla="*/ 1569740 h 2222882"/>
              <a:gd name="connsiteX6" fmla="*/ 2078702 w 6143738"/>
              <a:gd name="connsiteY6" fmla="*/ 1648935 h 2222882"/>
              <a:gd name="connsiteX7" fmla="*/ 2172007 w 6143738"/>
              <a:gd name="connsiteY7" fmla="*/ 1698698 h 2222882"/>
              <a:gd name="connsiteX8" fmla="*/ 2308858 w 6143738"/>
              <a:gd name="connsiteY8" fmla="*/ 1767123 h 2222882"/>
              <a:gd name="connsiteX9" fmla="*/ 2532928 w 6143738"/>
              <a:gd name="connsiteY9" fmla="*/ 1862099 h 2222882"/>
              <a:gd name="connsiteX10" fmla="*/ 3173201 w 6143738"/>
              <a:gd name="connsiteY10" fmla="*/ 2028808 h 2222882"/>
              <a:gd name="connsiteX11" fmla="*/ 3652592 w 6143738"/>
              <a:gd name="connsiteY11" fmla="*/ 2123358 h 2222882"/>
              <a:gd name="connsiteX12" fmla="*/ 3846204 w 6143738"/>
              <a:gd name="connsiteY12" fmla="*/ 2133117 h 2222882"/>
              <a:gd name="connsiteX13" fmla="*/ 4175107 w 6143738"/>
              <a:gd name="connsiteY13" fmla="*/ 2179339 h 2222882"/>
              <a:gd name="connsiteX14" fmla="*/ 4455025 w 6143738"/>
              <a:gd name="connsiteY14" fmla="*/ 2222882 h 2222882"/>
              <a:gd name="connsiteX15" fmla="*/ 4933999 w 6143738"/>
              <a:gd name="connsiteY15" fmla="*/ 2210441 h 2222882"/>
              <a:gd name="connsiteX16" fmla="*/ 6143738 w 6143738"/>
              <a:gd name="connsiteY16" fmla="*/ 2198598 h 2222882"/>
              <a:gd name="connsiteX17" fmla="*/ 6131297 w 6143738"/>
              <a:gd name="connsiteY17" fmla="*/ 1244521 h 2222882"/>
              <a:gd name="connsiteX18" fmla="*/ 4719544 w 6143738"/>
              <a:gd name="connsiteY18" fmla="*/ 1244521 h 2222882"/>
              <a:gd name="connsiteX19" fmla="*/ 4534897 w 6143738"/>
              <a:gd name="connsiteY19" fmla="*/ 1242498 h 2222882"/>
              <a:gd name="connsiteX20" fmla="*/ 4344079 w 6143738"/>
              <a:gd name="connsiteY20" fmla="*/ 1237002 h 2222882"/>
              <a:gd name="connsiteX21" fmla="*/ 4147621 w 6143738"/>
              <a:gd name="connsiteY21" fmla="*/ 1227798 h 2222882"/>
              <a:gd name="connsiteX22" fmla="*/ 3946054 w 6143738"/>
              <a:gd name="connsiteY22" fmla="*/ 1214646 h 2222882"/>
              <a:gd name="connsiteX23" fmla="*/ 3739910 w 6143738"/>
              <a:gd name="connsiteY23" fmla="*/ 1197311 h 2222882"/>
              <a:gd name="connsiteX24" fmla="*/ 3529720 w 6143738"/>
              <a:gd name="connsiteY24" fmla="*/ 1175555 h 2222882"/>
              <a:gd name="connsiteX25" fmla="*/ 3369742 w 6143738"/>
              <a:gd name="connsiteY25" fmla="*/ 1156193 h 2222882"/>
              <a:gd name="connsiteX26" fmla="*/ 3208010 w 6143738"/>
              <a:gd name="connsiteY26" fmla="*/ 1134111 h 2222882"/>
              <a:gd name="connsiteX27" fmla="*/ 3044750 w 6143738"/>
              <a:gd name="connsiteY27" fmla="*/ 1109208 h 2222882"/>
              <a:gd name="connsiteX28" fmla="*/ 2880185 w 6143738"/>
              <a:gd name="connsiteY28" fmla="*/ 1081384 h 2222882"/>
              <a:gd name="connsiteX29" fmla="*/ 2714540 w 6143738"/>
              <a:gd name="connsiteY29" fmla="*/ 1050540 h 2222882"/>
              <a:gd name="connsiteX30" fmla="*/ 2548038 w 6143738"/>
              <a:gd name="connsiteY30" fmla="*/ 1016574 h 2222882"/>
              <a:gd name="connsiteX31" fmla="*/ 2380903 w 6143738"/>
              <a:gd name="connsiteY31" fmla="*/ 979387 h 2222882"/>
              <a:gd name="connsiteX32" fmla="*/ 2213361 w 6143738"/>
              <a:gd name="connsiteY32" fmla="*/ 938879 h 2222882"/>
              <a:gd name="connsiteX33" fmla="*/ 2101550 w 6143738"/>
              <a:gd name="connsiteY33" fmla="*/ 909979 h 2222882"/>
              <a:gd name="connsiteX34" fmla="*/ 1989723 w 6143738"/>
              <a:gd name="connsiteY34" fmla="*/ 879529 h 2222882"/>
              <a:gd name="connsiteX35" fmla="*/ 1877947 w 6143738"/>
              <a:gd name="connsiteY35" fmla="*/ 847498 h 2222882"/>
              <a:gd name="connsiteX36" fmla="*/ 1766289 w 6143738"/>
              <a:gd name="connsiteY36" fmla="*/ 813859 h 2222882"/>
              <a:gd name="connsiteX37" fmla="*/ 1654815 w 6143738"/>
              <a:gd name="connsiteY37" fmla="*/ 778579 h 2222882"/>
              <a:gd name="connsiteX38" fmla="*/ 1543590 w 6143738"/>
              <a:gd name="connsiteY38" fmla="*/ 741631 h 2222882"/>
              <a:gd name="connsiteX39" fmla="*/ 1432683 w 6143738"/>
              <a:gd name="connsiteY39" fmla="*/ 702984 h 2222882"/>
              <a:gd name="connsiteX40" fmla="*/ 1322158 w 6143738"/>
              <a:gd name="connsiteY40" fmla="*/ 662609 h 2222882"/>
              <a:gd name="connsiteX41" fmla="*/ 1212083 w 6143738"/>
              <a:gd name="connsiteY41" fmla="*/ 620476 h 2222882"/>
              <a:gd name="connsiteX42" fmla="*/ 1102524 w 6143738"/>
              <a:gd name="connsiteY42" fmla="*/ 576556 h 2222882"/>
              <a:gd name="connsiteX43" fmla="*/ 993546 w 6143738"/>
              <a:gd name="connsiteY43" fmla="*/ 530818 h 2222882"/>
              <a:gd name="connsiteX44" fmla="*/ 885218 w 6143738"/>
              <a:gd name="connsiteY44" fmla="*/ 483233 h 2222882"/>
              <a:gd name="connsiteX45" fmla="*/ 831318 w 6143738"/>
              <a:gd name="connsiteY45" fmla="*/ 458739 h 2222882"/>
              <a:gd name="connsiteX46" fmla="*/ 777605 w 6143738"/>
              <a:gd name="connsiteY46" fmla="*/ 433772 h 2222882"/>
              <a:gd name="connsiteX47" fmla="*/ 724087 w 6143738"/>
              <a:gd name="connsiteY47" fmla="*/ 408328 h 2222882"/>
              <a:gd name="connsiteX48" fmla="*/ 670773 w 6143738"/>
              <a:gd name="connsiteY48" fmla="*/ 382404 h 2222882"/>
              <a:gd name="connsiteX49" fmla="*/ 617671 w 6143738"/>
              <a:gd name="connsiteY49" fmla="*/ 355996 h 2222882"/>
              <a:gd name="connsiteX50" fmla="*/ 564789 w 6143738"/>
              <a:gd name="connsiteY50" fmla="*/ 329100 h 2222882"/>
              <a:gd name="connsiteX51" fmla="*/ 512135 w 6143738"/>
              <a:gd name="connsiteY51" fmla="*/ 301713 h 2222882"/>
              <a:gd name="connsiteX52" fmla="*/ 459719 w 6143738"/>
              <a:gd name="connsiteY52" fmla="*/ 273831 h 2222882"/>
              <a:gd name="connsiteX53" fmla="*/ 407548 w 6143738"/>
              <a:gd name="connsiteY53" fmla="*/ 245450 h 2222882"/>
              <a:gd name="connsiteX54" fmla="*/ 355630 w 6143738"/>
              <a:gd name="connsiteY54" fmla="*/ 216566 h 2222882"/>
              <a:gd name="connsiteX55" fmla="*/ 303974 w 6143738"/>
              <a:gd name="connsiteY55" fmla="*/ 187177 h 2222882"/>
              <a:gd name="connsiteX56" fmla="*/ 252588 w 6143738"/>
              <a:gd name="connsiteY56" fmla="*/ 157277 h 2222882"/>
              <a:gd name="connsiteX57" fmla="*/ 201480 w 6143738"/>
              <a:gd name="connsiteY57" fmla="*/ 126864 h 2222882"/>
              <a:gd name="connsiteX58" fmla="*/ 150659 w 6143738"/>
              <a:gd name="connsiteY58" fmla="*/ 95933 h 2222882"/>
              <a:gd name="connsiteX59" fmla="*/ 100133 w 6143738"/>
              <a:gd name="connsiteY59" fmla="*/ 64481 h 2222882"/>
              <a:gd name="connsiteX60" fmla="*/ 49911 w 6143738"/>
              <a:gd name="connsiteY60" fmla="*/ 32505 h 2222882"/>
              <a:gd name="connsiteX61" fmla="*/ 0 w 6143738"/>
              <a:gd name="connsiteY61" fmla="*/ 0 h 2222882"/>
              <a:gd name="connsiteX0" fmla="*/ 6131297 w 6143738"/>
              <a:gd name="connsiteY0" fmla="*/ 1120952 h 2222882"/>
              <a:gd name="connsiteX1" fmla="*/ 6087401 w 6143738"/>
              <a:gd name="connsiteY1" fmla="*/ 1131008 h 2222882"/>
              <a:gd name="connsiteX2" fmla="*/ 6040534 w 6143738"/>
              <a:gd name="connsiteY2" fmla="*/ 1140834 h 2222882"/>
              <a:gd name="connsiteX3" fmla="*/ 5990764 w 6143738"/>
              <a:gd name="connsiteY3" fmla="*/ 1150399 h 2222882"/>
              <a:gd name="connsiteX4" fmla="*/ 5938155 w 6143738"/>
              <a:gd name="connsiteY4" fmla="*/ 1159676 h 2222882"/>
              <a:gd name="connsiteX5" fmla="*/ 5882776 w 6143738"/>
              <a:gd name="connsiteY5" fmla="*/ 1168633 h 2222882"/>
              <a:gd name="connsiteX6" fmla="*/ 5794530 w 6143738"/>
              <a:gd name="connsiteY6" fmla="*/ 1181421 h 2222882"/>
              <a:gd name="connsiteX7" fmla="*/ 5700673 w 6143738"/>
              <a:gd name="connsiteY7" fmla="*/ 1193292 h 2222882"/>
              <a:gd name="connsiteX8" fmla="*/ 5601053 w 6143738"/>
              <a:gd name="connsiteY8" fmla="*/ 1204194 h 2222882"/>
              <a:gd name="connsiteX9" fmla="*/ 5496019 w 6143738"/>
              <a:gd name="connsiteY9" fmla="*/ 1214010 h 2222882"/>
              <a:gd name="connsiteX10" fmla="*/ 5385795 w 6143738"/>
              <a:gd name="connsiteY10" fmla="*/ 1222642 h 2222882"/>
              <a:gd name="connsiteX11" fmla="*/ 5231145 w 6143738"/>
              <a:gd name="connsiteY11" fmla="*/ 1232133 h 2222882"/>
              <a:gd name="connsiteX12" fmla="*/ 5068199 w 6143738"/>
              <a:gd name="connsiteY12" fmla="*/ 1239101 h 2222882"/>
              <a:gd name="connsiteX13" fmla="*/ 4897489 w 6143738"/>
              <a:gd name="connsiteY13" fmla="*/ 1243310 h 2222882"/>
              <a:gd name="connsiteX14" fmla="*/ 4719544 w 6143738"/>
              <a:gd name="connsiteY14" fmla="*/ 1244521 h 2222882"/>
              <a:gd name="connsiteX15" fmla="*/ 6131297 w 6143738"/>
              <a:gd name="connsiteY15" fmla="*/ 1244521 h 2222882"/>
              <a:gd name="connsiteX16" fmla="*/ 6131297 w 6143738"/>
              <a:gd name="connsiteY16" fmla="*/ 1120952 h 2222882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23320 w 6143738"/>
              <a:gd name="connsiteY5" fmla="*/ 1569740 h 2210441"/>
              <a:gd name="connsiteX6" fmla="*/ 2078702 w 6143738"/>
              <a:gd name="connsiteY6" fmla="*/ 1648935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52592 w 6143738"/>
              <a:gd name="connsiteY11" fmla="*/ 2123358 h 2210441"/>
              <a:gd name="connsiteX12" fmla="*/ 3846204 w 6143738"/>
              <a:gd name="connsiteY12" fmla="*/ 2133117 h 2210441"/>
              <a:gd name="connsiteX13" fmla="*/ 417510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23320 w 6143738"/>
              <a:gd name="connsiteY5" fmla="*/ 1569740 h 2210441"/>
              <a:gd name="connsiteX6" fmla="*/ 2078702 w 6143738"/>
              <a:gd name="connsiteY6" fmla="*/ 1648935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52592 w 6143738"/>
              <a:gd name="connsiteY11" fmla="*/ 2123358 h 2210441"/>
              <a:gd name="connsiteX12" fmla="*/ 3846204 w 6143738"/>
              <a:gd name="connsiteY12" fmla="*/ 2133117 h 2210441"/>
              <a:gd name="connsiteX13" fmla="*/ 4156446 w 6143738"/>
              <a:gd name="connsiteY13" fmla="*/ 2160678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23320 w 6143738"/>
              <a:gd name="connsiteY5" fmla="*/ 1569740 h 2210441"/>
              <a:gd name="connsiteX6" fmla="*/ 2078702 w 6143738"/>
              <a:gd name="connsiteY6" fmla="*/ 1648935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40151 w 6143738"/>
              <a:gd name="connsiteY11" fmla="*/ 2098477 h 2210441"/>
              <a:gd name="connsiteX12" fmla="*/ 3846204 w 6143738"/>
              <a:gd name="connsiteY12" fmla="*/ 2133117 h 2210441"/>
              <a:gd name="connsiteX13" fmla="*/ 4156446 w 6143738"/>
              <a:gd name="connsiteY13" fmla="*/ 2160678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78702 w 6143738"/>
              <a:gd name="connsiteY6" fmla="*/ 1648935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40151 w 6143738"/>
              <a:gd name="connsiteY11" fmla="*/ 2098477 h 2210441"/>
              <a:gd name="connsiteX12" fmla="*/ 3846204 w 6143738"/>
              <a:gd name="connsiteY12" fmla="*/ 2133117 h 2210441"/>
              <a:gd name="connsiteX13" fmla="*/ 4156446 w 6143738"/>
              <a:gd name="connsiteY13" fmla="*/ 2160678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78702 w 6143738"/>
              <a:gd name="connsiteY6" fmla="*/ 1648935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58813 w 6143738"/>
              <a:gd name="connsiteY11" fmla="*/ 2123358 h 2210441"/>
              <a:gd name="connsiteX12" fmla="*/ 3846204 w 6143738"/>
              <a:gd name="connsiteY12" fmla="*/ 2133117 h 2210441"/>
              <a:gd name="connsiteX13" fmla="*/ 4156446 w 6143738"/>
              <a:gd name="connsiteY13" fmla="*/ 2160678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78702 w 6143738"/>
              <a:gd name="connsiteY6" fmla="*/ 1648935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58813 w 6143738"/>
              <a:gd name="connsiteY11" fmla="*/ 2123358 h 2210441"/>
              <a:gd name="connsiteX12" fmla="*/ 3846204 w 6143738"/>
              <a:gd name="connsiteY12" fmla="*/ 2151778 h 2210441"/>
              <a:gd name="connsiteX13" fmla="*/ 4156446 w 6143738"/>
              <a:gd name="connsiteY13" fmla="*/ 2160678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78702 w 6143738"/>
              <a:gd name="connsiteY6" fmla="*/ 1648935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58813 w 6143738"/>
              <a:gd name="connsiteY11" fmla="*/ 2123358 h 2210441"/>
              <a:gd name="connsiteX12" fmla="*/ 3846204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58813 w 6143738"/>
              <a:gd name="connsiteY11" fmla="*/ 2123358 h 2210441"/>
              <a:gd name="connsiteX12" fmla="*/ 3846204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721017 w 6143738"/>
              <a:gd name="connsiteY11" fmla="*/ 2142019 h 2210441"/>
              <a:gd name="connsiteX12" fmla="*/ 3846204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73201 w 6143738"/>
              <a:gd name="connsiteY10" fmla="*/ 2028808 h 2210441"/>
              <a:gd name="connsiteX11" fmla="*/ 3652593 w 6143738"/>
              <a:gd name="connsiteY11" fmla="*/ 2142019 h 2210441"/>
              <a:gd name="connsiteX12" fmla="*/ 3846204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46204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39664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32855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592598 w 6143738"/>
              <a:gd name="connsiteY3" fmla="*/ 1341341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48546 w 6143738"/>
              <a:gd name="connsiteY4" fmla="*/ 151208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60642 w 6143738"/>
              <a:gd name="connsiteY5" fmla="*/ 1575960 h 2210441"/>
              <a:gd name="connsiteX6" fmla="*/ 2060041 w 6143738"/>
              <a:gd name="connsiteY6" fmla="*/ 1642714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60642 w 6143738"/>
              <a:gd name="connsiteY5" fmla="*/ 1575960 h 2210441"/>
              <a:gd name="connsiteX6" fmla="*/ 2078702 w 6143738"/>
              <a:gd name="connsiteY6" fmla="*/ 1636493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78702 w 6143738"/>
              <a:gd name="connsiteY6" fmla="*/ 1636493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652593 w 6143738"/>
              <a:gd name="connsiteY11" fmla="*/ 2142019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78702 w 6143738"/>
              <a:gd name="connsiteY6" fmla="*/ 1636493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78702 w 6143738"/>
              <a:gd name="connsiteY6" fmla="*/ 1636493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78702 w 6143738"/>
              <a:gd name="connsiteY6" fmla="*/ 1636493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84923 w 6143738"/>
              <a:gd name="connsiteY6" fmla="*/ 1636493 h 2210441"/>
              <a:gd name="connsiteX7" fmla="*/ 2172007 w 6143738"/>
              <a:gd name="connsiteY7" fmla="*/ 1698698 h 2210441"/>
              <a:gd name="connsiteX8" fmla="*/ 2308858 w 6143738"/>
              <a:gd name="connsiteY8" fmla="*/ 1767123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84923 w 6143738"/>
              <a:gd name="connsiteY6" fmla="*/ 1636493 h 2210441"/>
              <a:gd name="connsiteX7" fmla="*/ 2172007 w 6143738"/>
              <a:gd name="connsiteY7" fmla="*/ 1698698 h 2210441"/>
              <a:gd name="connsiteX8" fmla="*/ 2368593 w 6143738"/>
              <a:gd name="connsiteY8" fmla="*/ 1799288 h 2210441"/>
              <a:gd name="connsiteX9" fmla="*/ 2532928 w 6143738"/>
              <a:gd name="connsiteY9" fmla="*/ 1862099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84923 w 6143738"/>
              <a:gd name="connsiteY6" fmla="*/ 1636493 h 2210441"/>
              <a:gd name="connsiteX7" fmla="*/ 2172007 w 6143738"/>
              <a:gd name="connsiteY7" fmla="*/ 1698698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84923 w 6143738"/>
              <a:gd name="connsiteY6" fmla="*/ 1636493 h 2210441"/>
              <a:gd name="connsiteX7" fmla="*/ 2181197 w 6143738"/>
              <a:gd name="connsiteY7" fmla="*/ 1698698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67208 w 6143738"/>
              <a:gd name="connsiteY4" fmla="*/ 1505869 h 2210441"/>
              <a:gd name="connsiteX5" fmla="*/ 1973083 w 6143738"/>
              <a:gd name="connsiteY5" fmla="*/ 1569740 h 2210441"/>
              <a:gd name="connsiteX6" fmla="*/ 2084923 w 6143738"/>
              <a:gd name="connsiteY6" fmla="*/ 1636493 h 2210441"/>
              <a:gd name="connsiteX7" fmla="*/ 2167412 w 6143738"/>
              <a:gd name="connsiteY7" fmla="*/ 1694103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3083 w 6143738"/>
              <a:gd name="connsiteY5" fmla="*/ 1569740 h 2210441"/>
              <a:gd name="connsiteX6" fmla="*/ 2084923 w 6143738"/>
              <a:gd name="connsiteY6" fmla="*/ 1636493 h 2210441"/>
              <a:gd name="connsiteX7" fmla="*/ 2167412 w 6143738"/>
              <a:gd name="connsiteY7" fmla="*/ 1694103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7678 w 6143738"/>
              <a:gd name="connsiteY5" fmla="*/ 1569740 h 2210441"/>
              <a:gd name="connsiteX6" fmla="*/ 2084923 w 6143738"/>
              <a:gd name="connsiteY6" fmla="*/ 1636493 h 2210441"/>
              <a:gd name="connsiteX7" fmla="*/ 2167412 w 6143738"/>
              <a:gd name="connsiteY7" fmla="*/ 1694103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7678 w 6143738"/>
              <a:gd name="connsiteY5" fmla="*/ 1569740 h 2210441"/>
              <a:gd name="connsiteX6" fmla="*/ 2084923 w 6143738"/>
              <a:gd name="connsiteY6" fmla="*/ 1636493 h 2210441"/>
              <a:gd name="connsiteX7" fmla="*/ 2167412 w 6143738"/>
              <a:gd name="connsiteY7" fmla="*/ 1694103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7678 w 6143738"/>
              <a:gd name="connsiteY5" fmla="*/ 1569740 h 2210441"/>
              <a:gd name="connsiteX6" fmla="*/ 2084923 w 6143738"/>
              <a:gd name="connsiteY6" fmla="*/ 1654872 h 2210441"/>
              <a:gd name="connsiteX7" fmla="*/ 2167412 w 6143738"/>
              <a:gd name="connsiteY7" fmla="*/ 1694103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7678 w 6143738"/>
              <a:gd name="connsiteY5" fmla="*/ 1569740 h 2210441"/>
              <a:gd name="connsiteX6" fmla="*/ 2084923 w 6143738"/>
              <a:gd name="connsiteY6" fmla="*/ 1654872 h 2210441"/>
              <a:gd name="connsiteX7" fmla="*/ 2190387 w 6143738"/>
              <a:gd name="connsiteY7" fmla="*/ 1730863 h 2210441"/>
              <a:gd name="connsiteX8" fmla="*/ 2368593 w 6143738"/>
              <a:gd name="connsiteY8" fmla="*/ 1799288 h 2210441"/>
              <a:gd name="connsiteX9" fmla="*/ 2555904 w 6143738"/>
              <a:gd name="connsiteY9" fmla="*/ 1885074 h 2210441"/>
              <a:gd name="connsiteX10" fmla="*/ 3166981 w 6143738"/>
              <a:gd name="connsiteY10" fmla="*/ 2047470 h 2210441"/>
              <a:gd name="connsiteX11" fmla="*/ 3540626 w 6143738"/>
              <a:gd name="connsiteY11" fmla="*/ 2123357 h 2210441"/>
              <a:gd name="connsiteX12" fmla="*/ 3839983 w 6143738"/>
              <a:gd name="connsiteY12" fmla="*/ 2151778 h 2210441"/>
              <a:gd name="connsiteX13" fmla="*/ 4162667 w 6143738"/>
              <a:gd name="connsiteY13" fmla="*/ 2179339 h 2210441"/>
              <a:gd name="connsiteX14" fmla="*/ 4442584 w 6143738"/>
              <a:gd name="connsiteY14" fmla="*/ 2191780 h 2210441"/>
              <a:gd name="connsiteX15" fmla="*/ 4933999 w 6143738"/>
              <a:gd name="connsiteY15" fmla="*/ 2210441 h 2210441"/>
              <a:gd name="connsiteX16" fmla="*/ 6143738 w 6143738"/>
              <a:gd name="connsiteY16" fmla="*/ 2198598 h 2210441"/>
              <a:gd name="connsiteX17" fmla="*/ 6131297 w 6143738"/>
              <a:gd name="connsiteY17" fmla="*/ 1244521 h 2210441"/>
              <a:gd name="connsiteX18" fmla="*/ 4719544 w 6143738"/>
              <a:gd name="connsiteY18" fmla="*/ 1244521 h 2210441"/>
              <a:gd name="connsiteX19" fmla="*/ 4534897 w 6143738"/>
              <a:gd name="connsiteY19" fmla="*/ 1242498 h 2210441"/>
              <a:gd name="connsiteX20" fmla="*/ 4344079 w 6143738"/>
              <a:gd name="connsiteY20" fmla="*/ 1237002 h 2210441"/>
              <a:gd name="connsiteX21" fmla="*/ 4147621 w 6143738"/>
              <a:gd name="connsiteY21" fmla="*/ 1227798 h 2210441"/>
              <a:gd name="connsiteX22" fmla="*/ 3946054 w 6143738"/>
              <a:gd name="connsiteY22" fmla="*/ 1214646 h 2210441"/>
              <a:gd name="connsiteX23" fmla="*/ 3739910 w 6143738"/>
              <a:gd name="connsiteY23" fmla="*/ 1197311 h 2210441"/>
              <a:gd name="connsiteX24" fmla="*/ 3529720 w 6143738"/>
              <a:gd name="connsiteY24" fmla="*/ 1175555 h 2210441"/>
              <a:gd name="connsiteX25" fmla="*/ 3369742 w 6143738"/>
              <a:gd name="connsiteY25" fmla="*/ 1156193 h 2210441"/>
              <a:gd name="connsiteX26" fmla="*/ 3208010 w 6143738"/>
              <a:gd name="connsiteY26" fmla="*/ 1134111 h 2210441"/>
              <a:gd name="connsiteX27" fmla="*/ 3044750 w 6143738"/>
              <a:gd name="connsiteY27" fmla="*/ 1109208 h 2210441"/>
              <a:gd name="connsiteX28" fmla="*/ 2880185 w 6143738"/>
              <a:gd name="connsiteY28" fmla="*/ 1081384 h 2210441"/>
              <a:gd name="connsiteX29" fmla="*/ 2714540 w 6143738"/>
              <a:gd name="connsiteY29" fmla="*/ 1050540 h 2210441"/>
              <a:gd name="connsiteX30" fmla="*/ 2548038 w 6143738"/>
              <a:gd name="connsiteY30" fmla="*/ 1016574 h 2210441"/>
              <a:gd name="connsiteX31" fmla="*/ 2380903 w 6143738"/>
              <a:gd name="connsiteY31" fmla="*/ 979387 h 2210441"/>
              <a:gd name="connsiteX32" fmla="*/ 2213361 w 6143738"/>
              <a:gd name="connsiteY32" fmla="*/ 938879 h 2210441"/>
              <a:gd name="connsiteX33" fmla="*/ 2101550 w 6143738"/>
              <a:gd name="connsiteY33" fmla="*/ 909979 h 2210441"/>
              <a:gd name="connsiteX34" fmla="*/ 1989723 w 6143738"/>
              <a:gd name="connsiteY34" fmla="*/ 879529 h 2210441"/>
              <a:gd name="connsiteX35" fmla="*/ 1877947 w 6143738"/>
              <a:gd name="connsiteY35" fmla="*/ 847498 h 2210441"/>
              <a:gd name="connsiteX36" fmla="*/ 1766289 w 6143738"/>
              <a:gd name="connsiteY36" fmla="*/ 813859 h 2210441"/>
              <a:gd name="connsiteX37" fmla="*/ 1654815 w 6143738"/>
              <a:gd name="connsiteY37" fmla="*/ 778579 h 2210441"/>
              <a:gd name="connsiteX38" fmla="*/ 1543590 w 6143738"/>
              <a:gd name="connsiteY38" fmla="*/ 741631 h 2210441"/>
              <a:gd name="connsiteX39" fmla="*/ 1432683 w 6143738"/>
              <a:gd name="connsiteY39" fmla="*/ 702984 h 2210441"/>
              <a:gd name="connsiteX40" fmla="*/ 1322158 w 6143738"/>
              <a:gd name="connsiteY40" fmla="*/ 662609 h 2210441"/>
              <a:gd name="connsiteX41" fmla="*/ 1212083 w 6143738"/>
              <a:gd name="connsiteY41" fmla="*/ 620476 h 2210441"/>
              <a:gd name="connsiteX42" fmla="*/ 1102524 w 6143738"/>
              <a:gd name="connsiteY42" fmla="*/ 576556 h 2210441"/>
              <a:gd name="connsiteX43" fmla="*/ 993546 w 6143738"/>
              <a:gd name="connsiteY43" fmla="*/ 530818 h 2210441"/>
              <a:gd name="connsiteX44" fmla="*/ 885218 w 6143738"/>
              <a:gd name="connsiteY44" fmla="*/ 483233 h 2210441"/>
              <a:gd name="connsiteX45" fmla="*/ 831318 w 6143738"/>
              <a:gd name="connsiteY45" fmla="*/ 458739 h 2210441"/>
              <a:gd name="connsiteX46" fmla="*/ 777605 w 6143738"/>
              <a:gd name="connsiteY46" fmla="*/ 433772 h 2210441"/>
              <a:gd name="connsiteX47" fmla="*/ 724087 w 6143738"/>
              <a:gd name="connsiteY47" fmla="*/ 408328 h 2210441"/>
              <a:gd name="connsiteX48" fmla="*/ 670773 w 6143738"/>
              <a:gd name="connsiteY48" fmla="*/ 382404 h 2210441"/>
              <a:gd name="connsiteX49" fmla="*/ 617671 w 6143738"/>
              <a:gd name="connsiteY49" fmla="*/ 355996 h 2210441"/>
              <a:gd name="connsiteX50" fmla="*/ 564789 w 6143738"/>
              <a:gd name="connsiteY50" fmla="*/ 329100 h 2210441"/>
              <a:gd name="connsiteX51" fmla="*/ 512135 w 6143738"/>
              <a:gd name="connsiteY51" fmla="*/ 301713 h 2210441"/>
              <a:gd name="connsiteX52" fmla="*/ 459719 w 6143738"/>
              <a:gd name="connsiteY52" fmla="*/ 273831 h 2210441"/>
              <a:gd name="connsiteX53" fmla="*/ 407548 w 6143738"/>
              <a:gd name="connsiteY53" fmla="*/ 245450 h 2210441"/>
              <a:gd name="connsiteX54" fmla="*/ 355630 w 6143738"/>
              <a:gd name="connsiteY54" fmla="*/ 216566 h 2210441"/>
              <a:gd name="connsiteX55" fmla="*/ 303974 w 6143738"/>
              <a:gd name="connsiteY55" fmla="*/ 187177 h 2210441"/>
              <a:gd name="connsiteX56" fmla="*/ 252588 w 6143738"/>
              <a:gd name="connsiteY56" fmla="*/ 157277 h 2210441"/>
              <a:gd name="connsiteX57" fmla="*/ 201480 w 6143738"/>
              <a:gd name="connsiteY57" fmla="*/ 126864 h 2210441"/>
              <a:gd name="connsiteX58" fmla="*/ 150659 w 6143738"/>
              <a:gd name="connsiteY58" fmla="*/ 95933 h 2210441"/>
              <a:gd name="connsiteX59" fmla="*/ 100133 w 6143738"/>
              <a:gd name="connsiteY59" fmla="*/ 64481 h 2210441"/>
              <a:gd name="connsiteX60" fmla="*/ 49911 w 6143738"/>
              <a:gd name="connsiteY60" fmla="*/ 32505 h 2210441"/>
              <a:gd name="connsiteX61" fmla="*/ 0 w 6143738"/>
              <a:gd name="connsiteY61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7678 w 6143738"/>
              <a:gd name="connsiteY5" fmla="*/ 1569740 h 2210441"/>
              <a:gd name="connsiteX6" fmla="*/ 2084923 w 6143738"/>
              <a:gd name="connsiteY6" fmla="*/ 1654872 h 2210441"/>
              <a:gd name="connsiteX7" fmla="*/ 2190387 w 6143738"/>
              <a:gd name="connsiteY7" fmla="*/ 1730863 h 2210441"/>
              <a:gd name="connsiteX8" fmla="*/ 2317829 w 6143738"/>
              <a:gd name="connsiteY8" fmla="*/ 1792214 h 2210441"/>
              <a:gd name="connsiteX9" fmla="*/ 2368593 w 6143738"/>
              <a:gd name="connsiteY9" fmla="*/ 1799288 h 2210441"/>
              <a:gd name="connsiteX10" fmla="*/ 2555904 w 6143738"/>
              <a:gd name="connsiteY10" fmla="*/ 1885074 h 2210441"/>
              <a:gd name="connsiteX11" fmla="*/ 3166981 w 6143738"/>
              <a:gd name="connsiteY11" fmla="*/ 2047470 h 2210441"/>
              <a:gd name="connsiteX12" fmla="*/ 3540626 w 6143738"/>
              <a:gd name="connsiteY12" fmla="*/ 2123357 h 2210441"/>
              <a:gd name="connsiteX13" fmla="*/ 3839983 w 6143738"/>
              <a:gd name="connsiteY13" fmla="*/ 2151778 h 2210441"/>
              <a:gd name="connsiteX14" fmla="*/ 4162667 w 6143738"/>
              <a:gd name="connsiteY14" fmla="*/ 2179339 h 2210441"/>
              <a:gd name="connsiteX15" fmla="*/ 4442584 w 6143738"/>
              <a:gd name="connsiteY15" fmla="*/ 2191780 h 2210441"/>
              <a:gd name="connsiteX16" fmla="*/ 4933999 w 6143738"/>
              <a:gd name="connsiteY16" fmla="*/ 2210441 h 2210441"/>
              <a:gd name="connsiteX17" fmla="*/ 6143738 w 6143738"/>
              <a:gd name="connsiteY17" fmla="*/ 2198598 h 2210441"/>
              <a:gd name="connsiteX18" fmla="*/ 6131297 w 6143738"/>
              <a:gd name="connsiteY18" fmla="*/ 1244521 h 2210441"/>
              <a:gd name="connsiteX19" fmla="*/ 4719544 w 6143738"/>
              <a:gd name="connsiteY19" fmla="*/ 1244521 h 2210441"/>
              <a:gd name="connsiteX20" fmla="*/ 4534897 w 6143738"/>
              <a:gd name="connsiteY20" fmla="*/ 1242498 h 2210441"/>
              <a:gd name="connsiteX21" fmla="*/ 4344079 w 6143738"/>
              <a:gd name="connsiteY21" fmla="*/ 1237002 h 2210441"/>
              <a:gd name="connsiteX22" fmla="*/ 4147621 w 6143738"/>
              <a:gd name="connsiteY22" fmla="*/ 1227798 h 2210441"/>
              <a:gd name="connsiteX23" fmla="*/ 3946054 w 6143738"/>
              <a:gd name="connsiteY23" fmla="*/ 1214646 h 2210441"/>
              <a:gd name="connsiteX24" fmla="*/ 3739910 w 6143738"/>
              <a:gd name="connsiteY24" fmla="*/ 1197311 h 2210441"/>
              <a:gd name="connsiteX25" fmla="*/ 3529720 w 6143738"/>
              <a:gd name="connsiteY25" fmla="*/ 1175555 h 2210441"/>
              <a:gd name="connsiteX26" fmla="*/ 3369742 w 6143738"/>
              <a:gd name="connsiteY26" fmla="*/ 1156193 h 2210441"/>
              <a:gd name="connsiteX27" fmla="*/ 3208010 w 6143738"/>
              <a:gd name="connsiteY27" fmla="*/ 1134111 h 2210441"/>
              <a:gd name="connsiteX28" fmla="*/ 3044750 w 6143738"/>
              <a:gd name="connsiteY28" fmla="*/ 1109208 h 2210441"/>
              <a:gd name="connsiteX29" fmla="*/ 2880185 w 6143738"/>
              <a:gd name="connsiteY29" fmla="*/ 1081384 h 2210441"/>
              <a:gd name="connsiteX30" fmla="*/ 2714540 w 6143738"/>
              <a:gd name="connsiteY30" fmla="*/ 1050540 h 2210441"/>
              <a:gd name="connsiteX31" fmla="*/ 2548038 w 6143738"/>
              <a:gd name="connsiteY31" fmla="*/ 1016574 h 2210441"/>
              <a:gd name="connsiteX32" fmla="*/ 2380903 w 6143738"/>
              <a:gd name="connsiteY32" fmla="*/ 979387 h 2210441"/>
              <a:gd name="connsiteX33" fmla="*/ 2213361 w 6143738"/>
              <a:gd name="connsiteY33" fmla="*/ 938879 h 2210441"/>
              <a:gd name="connsiteX34" fmla="*/ 2101550 w 6143738"/>
              <a:gd name="connsiteY34" fmla="*/ 909979 h 2210441"/>
              <a:gd name="connsiteX35" fmla="*/ 1989723 w 6143738"/>
              <a:gd name="connsiteY35" fmla="*/ 879529 h 2210441"/>
              <a:gd name="connsiteX36" fmla="*/ 1877947 w 6143738"/>
              <a:gd name="connsiteY36" fmla="*/ 847498 h 2210441"/>
              <a:gd name="connsiteX37" fmla="*/ 1766289 w 6143738"/>
              <a:gd name="connsiteY37" fmla="*/ 813859 h 2210441"/>
              <a:gd name="connsiteX38" fmla="*/ 1654815 w 6143738"/>
              <a:gd name="connsiteY38" fmla="*/ 778579 h 2210441"/>
              <a:gd name="connsiteX39" fmla="*/ 1543590 w 6143738"/>
              <a:gd name="connsiteY39" fmla="*/ 741631 h 2210441"/>
              <a:gd name="connsiteX40" fmla="*/ 1432683 w 6143738"/>
              <a:gd name="connsiteY40" fmla="*/ 702984 h 2210441"/>
              <a:gd name="connsiteX41" fmla="*/ 1322158 w 6143738"/>
              <a:gd name="connsiteY41" fmla="*/ 662609 h 2210441"/>
              <a:gd name="connsiteX42" fmla="*/ 1212083 w 6143738"/>
              <a:gd name="connsiteY42" fmla="*/ 620476 h 2210441"/>
              <a:gd name="connsiteX43" fmla="*/ 1102524 w 6143738"/>
              <a:gd name="connsiteY43" fmla="*/ 576556 h 2210441"/>
              <a:gd name="connsiteX44" fmla="*/ 993546 w 6143738"/>
              <a:gd name="connsiteY44" fmla="*/ 530818 h 2210441"/>
              <a:gd name="connsiteX45" fmla="*/ 885218 w 6143738"/>
              <a:gd name="connsiteY45" fmla="*/ 483233 h 2210441"/>
              <a:gd name="connsiteX46" fmla="*/ 831318 w 6143738"/>
              <a:gd name="connsiteY46" fmla="*/ 458739 h 2210441"/>
              <a:gd name="connsiteX47" fmla="*/ 777605 w 6143738"/>
              <a:gd name="connsiteY47" fmla="*/ 433772 h 2210441"/>
              <a:gd name="connsiteX48" fmla="*/ 724087 w 6143738"/>
              <a:gd name="connsiteY48" fmla="*/ 408328 h 2210441"/>
              <a:gd name="connsiteX49" fmla="*/ 670773 w 6143738"/>
              <a:gd name="connsiteY49" fmla="*/ 382404 h 2210441"/>
              <a:gd name="connsiteX50" fmla="*/ 617671 w 6143738"/>
              <a:gd name="connsiteY50" fmla="*/ 355996 h 2210441"/>
              <a:gd name="connsiteX51" fmla="*/ 564789 w 6143738"/>
              <a:gd name="connsiteY51" fmla="*/ 329100 h 2210441"/>
              <a:gd name="connsiteX52" fmla="*/ 512135 w 6143738"/>
              <a:gd name="connsiteY52" fmla="*/ 301713 h 2210441"/>
              <a:gd name="connsiteX53" fmla="*/ 459719 w 6143738"/>
              <a:gd name="connsiteY53" fmla="*/ 273831 h 2210441"/>
              <a:gd name="connsiteX54" fmla="*/ 407548 w 6143738"/>
              <a:gd name="connsiteY54" fmla="*/ 245450 h 2210441"/>
              <a:gd name="connsiteX55" fmla="*/ 355630 w 6143738"/>
              <a:gd name="connsiteY55" fmla="*/ 216566 h 2210441"/>
              <a:gd name="connsiteX56" fmla="*/ 303974 w 6143738"/>
              <a:gd name="connsiteY56" fmla="*/ 187177 h 2210441"/>
              <a:gd name="connsiteX57" fmla="*/ 252588 w 6143738"/>
              <a:gd name="connsiteY57" fmla="*/ 157277 h 2210441"/>
              <a:gd name="connsiteX58" fmla="*/ 201480 w 6143738"/>
              <a:gd name="connsiteY58" fmla="*/ 126864 h 2210441"/>
              <a:gd name="connsiteX59" fmla="*/ 150659 w 6143738"/>
              <a:gd name="connsiteY59" fmla="*/ 95933 h 2210441"/>
              <a:gd name="connsiteX60" fmla="*/ 100133 w 6143738"/>
              <a:gd name="connsiteY60" fmla="*/ 64481 h 2210441"/>
              <a:gd name="connsiteX61" fmla="*/ 49911 w 6143738"/>
              <a:gd name="connsiteY61" fmla="*/ 32505 h 2210441"/>
              <a:gd name="connsiteX62" fmla="*/ 0 w 6143738"/>
              <a:gd name="connsiteY62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7678 w 6143738"/>
              <a:gd name="connsiteY5" fmla="*/ 1569740 h 2210441"/>
              <a:gd name="connsiteX6" fmla="*/ 2084923 w 6143738"/>
              <a:gd name="connsiteY6" fmla="*/ 1654872 h 2210441"/>
              <a:gd name="connsiteX7" fmla="*/ 2190387 w 6143738"/>
              <a:gd name="connsiteY7" fmla="*/ 1730863 h 2210441"/>
              <a:gd name="connsiteX8" fmla="*/ 2317829 w 6143738"/>
              <a:gd name="connsiteY8" fmla="*/ 1792214 h 2210441"/>
              <a:gd name="connsiteX9" fmla="*/ 2373189 w 6143738"/>
              <a:gd name="connsiteY9" fmla="*/ 1817668 h 2210441"/>
              <a:gd name="connsiteX10" fmla="*/ 2555904 w 6143738"/>
              <a:gd name="connsiteY10" fmla="*/ 1885074 h 2210441"/>
              <a:gd name="connsiteX11" fmla="*/ 3166981 w 6143738"/>
              <a:gd name="connsiteY11" fmla="*/ 2047470 h 2210441"/>
              <a:gd name="connsiteX12" fmla="*/ 3540626 w 6143738"/>
              <a:gd name="connsiteY12" fmla="*/ 2123357 h 2210441"/>
              <a:gd name="connsiteX13" fmla="*/ 3839983 w 6143738"/>
              <a:gd name="connsiteY13" fmla="*/ 2151778 h 2210441"/>
              <a:gd name="connsiteX14" fmla="*/ 4162667 w 6143738"/>
              <a:gd name="connsiteY14" fmla="*/ 2179339 h 2210441"/>
              <a:gd name="connsiteX15" fmla="*/ 4442584 w 6143738"/>
              <a:gd name="connsiteY15" fmla="*/ 2191780 h 2210441"/>
              <a:gd name="connsiteX16" fmla="*/ 4933999 w 6143738"/>
              <a:gd name="connsiteY16" fmla="*/ 2210441 h 2210441"/>
              <a:gd name="connsiteX17" fmla="*/ 6143738 w 6143738"/>
              <a:gd name="connsiteY17" fmla="*/ 2198598 h 2210441"/>
              <a:gd name="connsiteX18" fmla="*/ 6131297 w 6143738"/>
              <a:gd name="connsiteY18" fmla="*/ 1244521 h 2210441"/>
              <a:gd name="connsiteX19" fmla="*/ 4719544 w 6143738"/>
              <a:gd name="connsiteY19" fmla="*/ 1244521 h 2210441"/>
              <a:gd name="connsiteX20" fmla="*/ 4534897 w 6143738"/>
              <a:gd name="connsiteY20" fmla="*/ 1242498 h 2210441"/>
              <a:gd name="connsiteX21" fmla="*/ 4344079 w 6143738"/>
              <a:gd name="connsiteY21" fmla="*/ 1237002 h 2210441"/>
              <a:gd name="connsiteX22" fmla="*/ 4147621 w 6143738"/>
              <a:gd name="connsiteY22" fmla="*/ 1227798 h 2210441"/>
              <a:gd name="connsiteX23" fmla="*/ 3946054 w 6143738"/>
              <a:gd name="connsiteY23" fmla="*/ 1214646 h 2210441"/>
              <a:gd name="connsiteX24" fmla="*/ 3739910 w 6143738"/>
              <a:gd name="connsiteY24" fmla="*/ 1197311 h 2210441"/>
              <a:gd name="connsiteX25" fmla="*/ 3529720 w 6143738"/>
              <a:gd name="connsiteY25" fmla="*/ 1175555 h 2210441"/>
              <a:gd name="connsiteX26" fmla="*/ 3369742 w 6143738"/>
              <a:gd name="connsiteY26" fmla="*/ 1156193 h 2210441"/>
              <a:gd name="connsiteX27" fmla="*/ 3208010 w 6143738"/>
              <a:gd name="connsiteY27" fmla="*/ 1134111 h 2210441"/>
              <a:gd name="connsiteX28" fmla="*/ 3044750 w 6143738"/>
              <a:gd name="connsiteY28" fmla="*/ 1109208 h 2210441"/>
              <a:gd name="connsiteX29" fmla="*/ 2880185 w 6143738"/>
              <a:gd name="connsiteY29" fmla="*/ 1081384 h 2210441"/>
              <a:gd name="connsiteX30" fmla="*/ 2714540 w 6143738"/>
              <a:gd name="connsiteY30" fmla="*/ 1050540 h 2210441"/>
              <a:gd name="connsiteX31" fmla="*/ 2548038 w 6143738"/>
              <a:gd name="connsiteY31" fmla="*/ 1016574 h 2210441"/>
              <a:gd name="connsiteX32" fmla="*/ 2380903 w 6143738"/>
              <a:gd name="connsiteY32" fmla="*/ 979387 h 2210441"/>
              <a:gd name="connsiteX33" fmla="*/ 2213361 w 6143738"/>
              <a:gd name="connsiteY33" fmla="*/ 938879 h 2210441"/>
              <a:gd name="connsiteX34" fmla="*/ 2101550 w 6143738"/>
              <a:gd name="connsiteY34" fmla="*/ 909979 h 2210441"/>
              <a:gd name="connsiteX35" fmla="*/ 1989723 w 6143738"/>
              <a:gd name="connsiteY35" fmla="*/ 879529 h 2210441"/>
              <a:gd name="connsiteX36" fmla="*/ 1877947 w 6143738"/>
              <a:gd name="connsiteY36" fmla="*/ 847498 h 2210441"/>
              <a:gd name="connsiteX37" fmla="*/ 1766289 w 6143738"/>
              <a:gd name="connsiteY37" fmla="*/ 813859 h 2210441"/>
              <a:gd name="connsiteX38" fmla="*/ 1654815 w 6143738"/>
              <a:gd name="connsiteY38" fmla="*/ 778579 h 2210441"/>
              <a:gd name="connsiteX39" fmla="*/ 1543590 w 6143738"/>
              <a:gd name="connsiteY39" fmla="*/ 741631 h 2210441"/>
              <a:gd name="connsiteX40" fmla="*/ 1432683 w 6143738"/>
              <a:gd name="connsiteY40" fmla="*/ 702984 h 2210441"/>
              <a:gd name="connsiteX41" fmla="*/ 1322158 w 6143738"/>
              <a:gd name="connsiteY41" fmla="*/ 662609 h 2210441"/>
              <a:gd name="connsiteX42" fmla="*/ 1212083 w 6143738"/>
              <a:gd name="connsiteY42" fmla="*/ 620476 h 2210441"/>
              <a:gd name="connsiteX43" fmla="*/ 1102524 w 6143738"/>
              <a:gd name="connsiteY43" fmla="*/ 576556 h 2210441"/>
              <a:gd name="connsiteX44" fmla="*/ 993546 w 6143738"/>
              <a:gd name="connsiteY44" fmla="*/ 530818 h 2210441"/>
              <a:gd name="connsiteX45" fmla="*/ 885218 w 6143738"/>
              <a:gd name="connsiteY45" fmla="*/ 483233 h 2210441"/>
              <a:gd name="connsiteX46" fmla="*/ 831318 w 6143738"/>
              <a:gd name="connsiteY46" fmla="*/ 458739 h 2210441"/>
              <a:gd name="connsiteX47" fmla="*/ 777605 w 6143738"/>
              <a:gd name="connsiteY47" fmla="*/ 433772 h 2210441"/>
              <a:gd name="connsiteX48" fmla="*/ 724087 w 6143738"/>
              <a:gd name="connsiteY48" fmla="*/ 408328 h 2210441"/>
              <a:gd name="connsiteX49" fmla="*/ 670773 w 6143738"/>
              <a:gd name="connsiteY49" fmla="*/ 382404 h 2210441"/>
              <a:gd name="connsiteX50" fmla="*/ 617671 w 6143738"/>
              <a:gd name="connsiteY50" fmla="*/ 355996 h 2210441"/>
              <a:gd name="connsiteX51" fmla="*/ 564789 w 6143738"/>
              <a:gd name="connsiteY51" fmla="*/ 329100 h 2210441"/>
              <a:gd name="connsiteX52" fmla="*/ 512135 w 6143738"/>
              <a:gd name="connsiteY52" fmla="*/ 301713 h 2210441"/>
              <a:gd name="connsiteX53" fmla="*/ 459719 w 6143738"/>
              <a:gd name="connsiteY53" fmla="*/ 273831 h 2210441"/>
              <a:gd name="connsiteX54" fmla="*/ 407548 w 6143738"/>
              <a:gd name="connsiteY54" fmla="*/ 245450 h 2210441"/>
              <a:gd name="connsiteX55" fmla="*/ 355630 w 6143738"/>
              <a:gd name="connsiteY55" fmla="*/ 216566 h 2210441"/>
              <a:gd name="connsiteX56" fmla="*/ 303974 w 6143738"/>
              <a:gd name="connsiteY56" fmla="*/ 187177 h 2210441"/>
              <a:gd name="connsiteX57" fmla="*/ 252588 w 6143738"/>
              <a:gd name="connsiteY57" fmla="*/ 157277 h 2210441"/>
              <a:gd name="connsiteX58" fmla="*/ 201480 w 6143738"/>
              <a:gd name="connsiteY58" fmla="*/ 126864 h 2210441"/>
              <a:gd name="connsiteX59" fmla="*/ 150659 w 6143738"/>
              <a:gd name="connsiteY59" fmla="*/ 95933 h 2210441"/>
              <a:gd name="connsiteX60" fmla="*/ 100133 w 6143738"/>
              <a:gd name="connsiteY60" fmla="*/ 64481 h 2210441"/>
              <a:gd name="connsiteX61" fmla="*/ 49911 w 6143738"/>
              <a:gd name="connsiteY61" fmla="*/ 32505 h 2210441"/>
              <a:gd name="connsiteX62" fmla="*/ 0 w 6143738"/>
              <a:gd name="connsiteY62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77678 w 6143738"/>
              <a:gd name="connsiteY5" fmla="*/ 1569740 h 2210441"/>
              <a:gd name="connsiteX6" fmla="*/ 2084923 w 6143738"/>
              <a:gd name="connsiteY6" fmla="*/ 1654872 h 2210441"/>
              <a:gd name="connsiteX7" fmla="*/ 2217957 w 6143738"/>
              <a:gd name="connsiteY7" fmla="*/ 1735458 h 2210441"/>
              <a:gd name="connsiteX8" fmla="*/ 2317829 w 6143738"/>
              <a:gd name="connsiteY8" fmla="*/ 1792214 h 2210441"/>
              <a:gd name="connsiteX9" fmla="*/ 2373189 w 6143738"/>
              <a:gd name="connsiteY9" fmla="*/ 1817668 h 2210441"/>
              <a:gd name="connsiteX10" fmla="*/ 2555904 w 6143738"/>
              <a:gd name="connsiteY10" fmla="*/ 1885074 h 2210441"/>
              <a:gd name="connsiteX11" fmla="*/ 3166981 w 6143738"/>
              <a:gd name="connsiteY11" fmla="*/ 2047470 h 2210441"/>
              <a:gd name="connsiteX12" fmla="*/ 3540626 w 6143738"/>
              <a:gd name="connsiteY12" fmla="*/ 2123357 h 2210441"/>
              <a:gd name="connsiteX13" fmla="*/ 3839983 w 6143738"/>
              <a:gd name="connsiteY13" fmla="*/ 2151778 h 2210441"/>
              <a:gd name="connsiteX14" fmla="*/ 4162667 w 6143738"/>
              <a:gd name="connsiteY14" fmla="*/ 2179339 h 2210441"/>
              <a:gd name="connsiteX15" fmla="*/ 4442584 w 6143738"/>
              <a:gd name="connsiteY15" fmla="*/ 2191780 h 2210441"/>
              <a:gd name="connsiteX16" fmla="*/ 4933999 w 6143738"/>
              <a:gd name="connsiteY16" fmla="*/ 2210441 h 2210441"/>
              <a:gd name="connsiteX17" fmla="*/ 6143738 w 6143738"/>
              <a:gd name="connsiteY17" fmla="*/ 2198598 h 2210441"/>
              <a:gd name="connsiteX18" fmla="*/ 6131297 w 6143738"/>
              <a:gd name="connsiteY18" fmla="*/ 1244521 h 2210441"/>
              <a:gd name="connsiteX19" fmla="*/ 4719544 w 6143738"/>
              <a:gd name="connsiteY19" fmla="*/ 1244521 h 2210441"/>
              <a:gd name="connsiteX20" fmla="*/ 4534897 w 6143738"/>
              <a:gd name="connsiteY20" fmla="*/ 1242498 h 2210441"/>
              <a:gd name="connsiteX21" fmla="*/ 4344079 w 6143738"/>
              <a:gd name="connsiteY21" fmla="*/ 1237002 h 2210441"/>
              <a:gd name="connsiteX22" fmla="*/ 4147621 w 6143738"/>
              <a:gd name="connsiteY22" fmla="*/ 1227798 h 2210441"/>
              <a:gd name="connsiteX23" fmla="*/ 3946054 w 6143738"/>
              <a:gd name="connsiteY23" fmla="*/ 1214646 h 2210441"/>
              <a:gd name="connsiteX24" fmla="*/ 3739910 w 6143738"/>
              <a:gd name="connsiteY24" fmla="*/ 1197311 h 2210441"/>
              <a:gd name="connsiteX25" fmla="*/ 3529720 w 6143738"/>
              <a:gd name="connsiteY25" fmla="*/ 1175555 h 2210441"/>
              <a:gd name="connsiteX26" fmla="*/ 3369742 w 6143738"/>
              <a:gd name="connsiteY26" fmla="*/ 1156193 h 2210441"/>
              <a:gd name="connsiteX27" fmla="*/ 3208010 w 6143738"/>
              <a:gd name="connsiteY27" fmla="*/ 1134111 h 2210441"/>
              <a:gd name="connsiteX28" fmla="*/ 3044750 w 6143738"/>
              <a:gd name="connsiteY28" fmla="*/ 1109208 h 2210441"/>
              <a:gd name="connsiteX29" fmla="*/ 2880185 w 6143738"/>
              <a:gd name="connsiteY29" fmla="*/ 1081384 h 2210441"/>
              <a:gd name="connsiteX30" fmla="*/ 2714540 w 6143738"/>
              <a:gd name="connsiteY30" fmla="*/ 1050540 h 2210441"/>
              <a:gd name="connsiteX31" fmla="*/ 2548038 w 6143738"/>
              <a:gd name="connsiteY31" fmla="*/ 1016574 h 2210441"/>
              <a:gd name="connsiteX32" fmla="*/ 2380903 w 6143738"/>
              <a:gd name="connsiteY32" fmla="*/ 979387 h 2210441"/>
              <a:gd name="connsiteX33" fmla="*/ 2213361 w 6143738"/>
              <a:gd name="connsiteY33" fmla="*/ 938879 h 2210441"/>
              <a:gd name="connsiteX34" fmla="*/ 2101550 w 6143738"/>
              <a:gd name="connsiteY34" fmla="*/ 909979 h 2210441"/>
              <a:gd name="connsiteX35" fmla="*/ 1989723 w 6143738"/>
              <a:gd name="connsiteY35" fmla="*/ 879529 h 2210441"/>
              <a:gd name="connsiteX36" fmla="*/ 1877947 w 6143738"/>
              <a:gd name="connsiteY36" fmla="*/ 847498 h 2210441"/>
              <a:gd name="connsiteX37" fmla="*/ 1766289 w 6143738"/>
              <a:gd name="connsiteY37" fmla="*/ 813859 h 2210441"/>
              <a:gd name="connsiteX38" fmla="*/ 1654815 w 6143738"/>
              <a:gd name="connsiteY38" fmla="*/ 778579 h 2210441"/>
              <a:gd name="connsiteX39" fmla="*/ 1543590 w 6143738"/>
              <a:gd name="connsiteY39" fmla="*/ 741631 h 2210441"/>
              <a:gd name="connsiteX40" fmla="*/ 1432683 w 6143738"/>
              <a:gd name="connsiteY40" fmla="*/ 702984 h 2210441"/>
              <a:gd name="connsiteX41" fmla="*/ 1322158 w 6143738"/>
              <a:gd name="connsiteY41" fmla="*/ 662609 h 2210441"/>
              <a:gd name="connsiteX42" fmla="*/ 1212083 w 6143738"/>
              <a:gd name="connsiteY42" fmla="*/ 620476 h 2210441"/>
              <a:gd name="connsiteX43" fmla="*/ 1102524 w 6143738"/>
              <a:gd name="connsiteY43" fmla="*/ 576556 h 2210441"/>
              <a:gd name="connsiteX44" fmla="*/ 993546 w 6143738"/>
              <a:gd name="connsiteY44" fmla="*/ 530818 h 2210441"/>
              <a:gd name="connsiteX45" fmla="*/ 885218 w 6143738"/>
              <a:gd name="connsiteY45" fmla="*/ 483233 h 2210441"/>
              <a:gd name="connsiteX46" fmla="*/ 831318 w 6143738"/>
              <a:gd name="connsiteY46" fmla="*/ 458739 h 2210441"/>
              <a:gd name="connsiteX47" fmla="*/ 777605 w 6143738"/>
              <a:gd name="connsiteY47" fmla="*/ 433772 h 2210441"/>
              <a:gd name="connsiteX48" fmla="*/ 724087 w 6143738"/>
              <a:gd name="connsiteY48" fmla="*/ 408328 h 2210441"/>
              <a:gd name="connsiteX49" fmla="*/ 670773 w 6143738"/>
              <a:gd name="connsiteY49" fmla="*/ 382404 h 2210441"/>
              <a:gd name="connsiteX50" fmla="*/ 617671 w 6143738"/>
              <a:gd name="connsiteY50" fmla="*/ 355996 h 2210441"/>
              <a:gd name="connsiteX51" fmla="*/ 564789 w 6143738"/>
              <a:gd name="connsiteY51" fmla="*/ 329100 h 2210441"/>
              <a:gd name="connsiteX52" fmla="*/ 512135 w 6143738"/>
              <a:gd name="connsiteY52" fmla="*/ 301713 h 2210441"/>
              <a:gd name="connsiteX53" fmla="*/ 459719 w 6143738"/>
              <a:gd name="connsiteY53" fmla="*/ 273831 h 2210441"/>
              <a:gd name="connsiteX54" fmla="*/ 407548 w 6143738"/>
              <a:gd name="connsiteY54" fmla="*/ 245450 h 2210441"/>
              <a:gd name="connsiteX55" fmla="*/ 355630 w 6143738"/>
              <a:gd name="connsiteY55" fmla="*/ 216566 h 2210441"/>
              <a:gd name="connsiteX56" fmla="*/ 303974 w 6143738"/>
              <a:gd name="connsiteY56" fmla="*/ 187177 h 2210441"/>
              <a:gd name="connsiteX57" fmla="*/ 252588 w 6143738"/>
              <a:gd name="connsiteY57" fmla="*/ 157277 h 2210441"/>
              <a:gd name="connsiteX58" fmla="*/ 201480 w 6143738"/>
              <a:gd name="connsiteY58" fmla="*/ 126864 h 2210441"/>
              <a:gd name="connsiteX59" fmla="*/ 150659 w 6143738"/>
              <a:gd name="connsiteY59" fmla="*/ 95933 h 2210441"/>
              <a:gd name="connsiteX60" fmla="*/ 100133 w 6143738"/>
              <a:gd name="connsiteY60" fmla="*/ 64481 h 2210441"/>
              <a:gd name="connsiteX61" fmla="*/ 49911 w 6143738"/>
              <a:gd name="connsiteY61" fmla="*/ 32505 h 2210441"/>
              <a:gd name="connsiteX62" fmla="*/ 0 w 6143738"/>
              <a:gd name="connsiteY62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30448 w 6143738"/>
              <a:gd name="connsiteY4" fmla="*/ 1473705 h 2210441"/>
              <a:gd name="connsiteX5" fmla="*/ 1963893 w 6143738"/>
              <a:gd name="connsiteY5" fmla="*/ 1578930 h 2210441"/>
              <a:gd name="connsiteX6" fmla="*/ 2084923 w 6143738"/>
              <a:gd name="connsiteY6" fmla="*/ 1654872 h 2210441"/>
              <a:gd name="connsiteX7" fmla="*/ 2217957 w 6143738"/>
              <a:gd name="connsiteY7" fmla="*/ 1735458 h 2210441"/>
              <a:gd name="connsiteX8" fmla="*/ 2317829 w 6143738"/>
              <a:gd name="connsiteY8" fmla="*/ 1792214 h 2210441"/>
              <a:gd name="connsiteX9" fmla="*/ 2373189 w 6143738"/>
              <a:gd name="connsiteY9" fmla="*/ 1817668 h 2210441"/>
              <a:gd name="connsiteX10" fmla="*/ 2555904 w 6143738"/>
              <a:gd name="connsiteY10" fmla="*/ 1885074 h 2210441"/>
              <a:gd name="connsiteX11" fmla="*/ 3166981 w 6143738"/>
              <a:gd name="connsiteY11" fmla="*/ 2047470 h 2210441"/>
              <a:gd name="connsiteX12" fmla="*/ 3540626 w 6143738"/>
              <a:gd name="connsiteY12" fmla="*/ 2123357 h 2210441"/>
              <a:gd name="connsiteX13" fmla="*/ 3839983 w 6143738"/>
              <a:gd name="connsiteY13" fmla="*/ 2151778 h 2210441"/>
              <a:gd name="connsiteX14" fmla="*/ 4162667 w 6143738"/>
              <a:gd name="connsiteY14" fmla="*/ 2179339 h 2210441"/>
              <a:gd name="connsiteX15" fmla="*/ 4442584 w 6143738"/>
              <a:gd name="connsiteY15" fmla="*/ 2191780 h 2210441"/>
              <a:gd name="connsiteX16" fmla="*/ 4933999 w 6143738"/>
              <a:gd name="connsiteY16" fmla="*/ 2210441 h 2210441"/>
              <a:gd name="connsiteX17" fmla="*/ 6143738 w 6143738"/>
              <a:gd name="connsiteY17" fmla="*/ 2198598 h 2210441"/>
              <a:gd name="connsiteX18" fmla="*/ 6131297 w 6143738"/>
              <a:gd name="connsiteY18" fmla="*/ 1244521 h 2210441"/>
              <a:gd name="connsiteX19" fmla="*/ 4719544 w 6143738"/>
              <a:gd name="connsiteY19" fmla="*/ 1244521 h 2210441"/>
              <a:gd name="connsiteX20" fmla="*/ 4534897 w 6143738"/>
              <a:gd name="connsiteY20" fmla="*/ 1242498 h 2210441"/>
              <a:gd name="connsiteX21" fmla="*/ 4344079 w 6143738"/>
              <a:gd name="connsiteY21" fmla="*/ 1237002 h 2210441"/>
              <a:gd name="connsiteX22" fmla="*/ 4147621 w 6143738"/>
              <a:gd name="connsiteY22" fmla="*/ 1227798 h 2210441"/>
              <a:gd name="connsiteX23" fmla="*/ 3946054 w 6143738"/>
              <a:gd name="connsiteY23" fmla="*/ 1214646 h 2210441"/>
              <a:gd name="connsiteX24" fmla="*/ 3739910 w 6143738"/>
              <a:gd name="connsiteY24" fmla="*/ 1197311 h 2210441"/>
              <a:gd name="connsiteX25" fmla="*/ 3529720 w 6143738"/>
              <a:gd name="connsiteY25" fmla="*/ 1175555 h 2210441"/>
              <a:gd name="connsiteX26" fmla="*/ 3369742 w 6143738"/>
              <a:gd name="connsiteY26" fmla="*/ 1156193 h 2210441"/>
              <a:gd name="connsiteX27" fmla="*/ 3208010 w 6143738"/>
              <a:gd name="connsiteY27" fmla="*/ 1134111 h 2210441"/>
              <a:gd name="connsiteX28" fmla="*/ 3044750 w 6143738"/>
              <a:gd name="connsiteY28" fmla="*/ 1109208 h 2210441"/>
              <a:gd name="connsiteX29" fmla="*/ 2880185 w 6143738"/>
              <a:gd name="connsiteY29" fmla="*/ 1081384 h 2210441"/>
              <a:gd name="connsiteX30" fmla="*/ 2714540 w 6143738"/>
              <a:gd name="connsiteY30" fmla="*/ 1050540 h 2210441"/>
              <a:gd name="connsiteX31" fmla="*/ 2548038 w 6143738"/>
              <a:gd name="connsiteY31" fmla="*/ 1016574 h 2210441"/>
              <a:gd name="connsiteX32" fmla="*/ 2380903 w 6143738"/>
              <a:gd name="connsiteY32" fmla="*/ 979387 h 2210441"/>
              <a:gd name="connsiteX33" fmla="*/ 2213361 w 6143738"/>
              <a:gd name="connsiteY33" fmla="*/ 938879 h 2210441"/>
              <a:gd name="connsiteX34" fmla="*/ 2101550 w 6143738"/>
              <a:gd name="connsiteY34" fmla="*/ 909979 h 2210441"/>
              <a:gd name="connsiteX35" fmla="*/ 1989723 w 6143738"/>
              <a:gd name="connsiteY35" fmla="*/ 879529 h 2210441"/>
              <a:gd name="connsiteX36" fmla="*/ 1877947 w 6143738"/>
              <a:gd name="connsiteY36" fmla="*/ 847498 h 2210441"/>
              <a:gd name="connsiteX37" fmla="*/ 1766289 w 6143738"/>
              <a:gd name="connsiteY37" fmla="*/ 813859 h 2210441"/>
              <a:gd name="connsiteX38" fmla="*/ 1654815 w 6143738"/>
              <a:gd name="connsiteY38" fmla="*/ 778579 h 2210441"/>
              <a:gd name="connsiteX39" fmla="*/ 1543590 w 6143738"/>
              <a:gd name="connsiteY39" fmla="*/ 741631 h 2210441"/>
              <a:gd name="connsiteX40" fmla="*/ 1432683 w 6143738"/>
              <a:gd name="connsiteY40" fmla="*/ 702984 h 2210441"/>
              <a:gd name="connsiteX41" fmla="*/ 1322158 w 6143738"/>
              <a:gd name="connsiteY41" fmla="*/ 662609 h 2210441"/>
              <a:gd name="connsiteX42" fmla="*/ 1212083 w 6143738"/>
              <a:gd name="connsiteY42" fmla="*/ 620476 h 2210441"/>
              <a:gd name="connsiteX43" fmla="*/ 1102524 w 6143738"/>
              <a:gd name="connsiteY43" fmla="*/ 576556 h 2210441"/>
              <a:gd name="connsiteX44" fmla="*/ 993546 w 6143738"/>
              <a:gd name="connsiteY44" fmla="*/ 530818 h 2210441"/>
              <a:gd name="connsiteX45" fmla="*/ 885218 w 6143738"/>
              <a:gd name="connsiteY45" fmla="*/ 483233 h 2210441"/>
              <a:gd name="connsiteX46" fmla="*/ 831318 w 6143738"/>
              <a:gd name="connsiteY46" fmla="*/ 458739 h 2210441"/>
              <a:gd name="connsiteX47" fmla="*/ 777605 w 6143738"/>
              <a:gd name="connsiteY47" fmla="*/ 433772 h 2210441"/>
              <a:gd name="connsiteX48" fmla="*/ 724087 w 6143738"/>
              <a:gd name="connsiteY48" fmla="*/ 408328 h 2210441"/>
              <a:gd name="connsiteX49" fmla="*/ 670773 w 6143738"/>
              <a:gd name="connsiteY49" fmla="*/ 382404 h 2210441"/>
              <a:gd name="connsiteX50" fmla="*/ 617671 w 6143738"/>
              <a:gd name="connsiteY50" fmla="*/ 355996 h 2210441"/>
              <a:gd name="connsiteX51" fmla="*/ 564789 w 6143738"/>
              <a:gd name="connsiteY51" fmla="*/ 329100 h 2210441"/>
              <a:gd name="connsiteX52" fmla="*/ 512135 w 6143738"/>
              <a:gd name="connsiteY52" fmla="*/ 301713 h 2210441"/>
              <a:gd name="connsiteX53" fmla="*/ 459719 w 6143738"/>
              <a:gd name="connsiteY53" fmla="*/ 273831 h 2210441"/>
              <a:gd name="connsiteX54" fmla="*/ 407548 w 6143738"/>
              <a:gd name="connsiteY54" fmla="*/ 245450 h 2210441"/>
              <a:gd name="connsiteX55" fmla="*/ 355630 w 6143738"/>
              <a:gd name="connsiteY55" fmla="*/ 216566 h 2210441"/>
              <a:gd name="connsiteX56" fmla="*/ 303974 w 6143738"/>
              <a:gd name="connsiteY56" fmla="*/ 187177 h 2210441"/>
              <a:gd name="connsiteX57" fmla="*/ 252588 w 6143738"/>
              <a:gd name="connsiteY57" fmla="*/ 157277 h 2210441"/>
              <a:gd name="connsiteX58" fmla="*/ 201480 w 6143738"/>
              <a:gd name="connsiteY58" fmla="*/ 126864 h 2210441"/>
              <a:gd name="connsiteX59" fmla="*/ 150659 w 6143738"/>
              <a:gd name="connsiteY59" fmla="*/ 95933 h 2210441"/>
              <a:gd name="connsiteX60" fmla="*/ 100133 w 6143738"/>
              <a:gd name="connsiteY60" fmla="*/ 64481 h 2210441"/>
              <a:gd name="connsiteX61" fmla="*/ 49911 w 6143738"/>
              <a:gd name="connsiteY61" fmla="*/ 32505 h 2210441"/>
              <a:gd name="connsiteX62" fmla="*/ 0 w 6143738"/>
              <a:gd name="connsiteY62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  <a:gd name="connsiteX0" fmla="*/ 0 w 6143738"/>
              <a:gd name="connsiteY0" fmla="*/ 0 h 2210441"/>
              <a:gd name="connsiteX1" fmla="*/ 670766 w 6143738"/>
              <a:gd name="connsiteY1" fmla="*/ 630820 h 2210441"/>
              <a:gd name="connsiteX2" fmla="*/ 1251517 w 6143738"/>
              <a:gd name="connsiteY2" fmla="*/ 1103210 h 2210441"/>
              <a:gd name="connsiteX3" fmla="*/ 1636140 w 6143738"/>
              <a:gd name="connsiteY3" fmla="*/ 1353782 h 2210441"/>
              <a:gd name="connsiteX4" fmla="*/ 1853423 w 6143738"/>
              <a:gd name="connsiteY4" fmla="*/ 1501275 h 2210441"/>
              <a:gd name="connsiteX5" fmla="*/ 1963893 w 6143738"/>
              <a:gd name="connsiteY5" fmla="*/ 1578930 h 2210441"/>
              <a:gd name="connsiteX6" fmla="*/ 2084923 w 6143738"/>
              <a:gd name="connsiteY6" fmla="*/ 1654872 h 2210441"/>
              <a:gd name="connsiteX7" fmla="*/ 2217957 w 6143738"/>
              <a:gd name="connsiteY7" fmla="*/ 1735458 h 2210441"/>
              <a:gd name="connsiteX8" fmla="*/ 2317829 w 6143738"/>
              <a:gd name="connsiteY8" fmla="*/ 1792214 h 2210441"/>
              <a:gd name="connsiteX9" fmla="*/ 2373189 w 6143738"/>
              <a:gd name="connsiteY9" fmla="*/ 1817668 h 2210441"/>
              <a:gd name="connsiteX10" fmla="*/ 2555904 w 6143738"/>
              <a:gd name="connsiteY10" fmla="*/ 1885074 h 2210441"/>
              <a:gd name="connsiteX11" fmla="*/ 3166981 w 6143738"/>
              <a:gd name="connsiteY11" fmla="*/ 2047470 h 2210441"/>
              <a:gd name="connsiteX12" fmla="*/ 3540626 w 6143738"/>
              <a:gd name="connsiteY12" fmla="*/ 2123357 h 2210441"/>
              <a:gd name="connsiteX13" fmla="*/ 3839983 w 6143738"/>
              <a:gd name="connsiteY13" fmla="*/ 2151778 h 2210441"/>
              <a:gd name="connsiteX14" fmla="*/ 4162667 w 6143738"/>
              <a:gd name="connsiteY14" fmla="*/ 2179339 h 2210441"/>
              <a:gd name="connsiteX15" fmla="*/ 4442584 w 6143738"/>
              <a:gd name="connsiteY15" fmla="*/ 2191780 h 2210441"/>
              <a:gd name="connsiteX16" fmla="*/ 4933999 w 6143738"/>
              <a:gd name="connsiteY16" fmla="*/ 2210441 h 2210441"/>
              <a:gd name="connsiteX17" fmla="*/ 6143738 w 6143738"/>
              <a:gd name="connsiteY17" fmla="*/ 2198598 h 2210441"/>
              <a:gd name="connsiteX18" fmla="*/ 6131297 w 6143738"/>
              <a:gd name="connsiteY18" fmla="*/ 1244521 h 2210441"/>
              <a:gd name="connsiteX19" fmla="*/ 4719544 w 6143738"/>
              <a:gd name="connsiteY19" fmla="*/ 1244521 h 2210441"/>
              <a:gd name="connsiteX20" fmla="*/ 4534897 w 6143738"/>
              <a:gd name="connsiteY20" fmla="*/ 1242498 h 2210441"/>
              <a:gd name="connsiteX21" fmla="*/ 4344079 w 6143738"/>
              <a:gd name="connsiteY21" fmla="*/ 1237002 h 2210441"/>
              <a:gd name="connsiteX22" fmla="*/ 4147621 w 6143738"/>
              <a:gd name="connsiteY22" fmla="*/ 1227798 h 2210441"/>
              <a:gd name="connsiteX23" fmla="*/ 3946054 w 6143738"/>
              <a:gd name="connsiteY23" fmla="*/ 1214646 h 2210441"/>
              <a:gd name="connsiteX24" fmla="*/ 3739910 w 6143738"/>
              <a:gd name="connsiteY24" fmla="*/ 1197311 h 2210441"/>
              <a:gd name="connsiteX25" fmla="*/ 3529720 w 6143738"/>
              <a:gd name="connsiteY25" fmla="*/ 1175555 h 2210441"/>
              <a:gd name="connsiteX26" fmla="*/ 3369742 w 6143738"/>
              <a:gd name="connsiteY26" fmla="*/ 1156193 h 2210441"/>
              <a:gd name="connsiteX27" fmla="*/ 3208010 w 6143738"/>
              <a:gd name="connsiteY27" fmla="*/ 1134111 h 2210441"/>
              <a:gd name="connsiteX28" fmla="*/ 3044750 w 6143738"/>
              <a:gd name="connsiteY28" fmla="*/ 1109208 h 2210441"/>
              <a:gd name="connsiteX29" fmla="*/ 2880185 w 6143738"/>
              <a:gd name="connsiteY29" fmla="*/ 1081384 h 2210441"/>
              <a:gd name="connsiteX30" fmla="*/ 2714540 w 6143738"/>
              <a:gd name="connsiteY30" fmla="*/ 1050540 h 2210441"/>
              <a:gd name="connsiteX31" fmla="*/ 2548038 w 6143738"/>
              <a:gd name="connsiteY31" fmla="*/ 1016574 h 2210441"/>
              <a:gd name="connsiteX32" fmla="*/ 2380903 w 6143738"/>
              <a:gd name="connsiteY32" fmla="*/ 979387 h 2210441"/>
              <a:gd name="connsiteX33" fmla="*/ 2213361 w 6143738"/>
              <a:gd name="connsiteY33" fmla="*/ 938879 h 2210441"/>
              <a:gd name="connsiteX34" fmla="*/ 2101550 w 6143738"/>
              <a:gd name="connsiteY34" fmla="*/ 909979 h 2210441"/>
              <a:gd name="connsiteX35" fmla="*/ 1989723 w 6143738"/>
              <a:gd name="connsiteY35" fmla="*/ 879529 h 2210441"/>
              <a:gd name="connsiteX36" fmla="*/ 1877947 w 6143738"/>
              <a:gd name="connsiteY36" fmla="*/ 847498 h 2210441"/>
              <a:gd name="connsiteX37" fmla="*/ 1766289 w 6143738"/>
              <a:gd name="connsiteY37" fmla="*/ 813859 h 2210441"/>
              <a:gd name="connsiteX38" fmla="*/ 1654815 w 6143738"/>
              <a:gd name="connsiteY38" fmla="*/ 778579 h 2210441"/>
              <a:gd name="connsiteX39" fmla="*/ 1543590 w 6143738"/>
              <a:gd name="connsiteY39" fmla="*/ 741631 h 2210441"/>
              <a:gd name="connsiteX40" fmla="*/ 1432683 w 6143738"/>
              <a:gd name="connsiteY40" fmla="*/ 702984 h 2210441"/>
              <a:gd name="connsiteX41" fmla="*/ 1322158 w 6143738"/>
              <a:gd name="connsiteY41" fmla="*/ 662609 h 2210441"/>
              <a:gd name="connsiteX42" fmla="*/ 1212083 w 6143738"/>
              <a:gd name="connsiteY42" fmla="*/ 620476 h 2210441"/>
              <a:gd name="connsiteX43" fmla="*/ 1102524 w 6143738"/>
              <a:gd name="connsiteY43" fmla="*/ 576556 h 2210441"/>
              <a:gd name="connsiteX44" fmla="*/ 993546 w 6143738"/>
              <a:gd name="connsiteY44" fmla="*/ 530818 h 2210441"/>
              <a:gd name="connsiteX45" fmla="*/ 885218 w 6143738"/>
              <a:gd name="connsiteY45" fmla="*/ 483233 h 2210441"/>
              <a:gd name="connsiteX46" fmla="*/ 831318 w 6143738"/>
              <a:gd name="connsiteY46" fmla="*/ 458739 h 2210441"/>
              <a:gd name="connsiteX47" fmla="*/ 777605 w 6143738"/>
              <a:gd name="connsiteY47" fmla="*/ 433772 h 2210441"/>
              <a:gd name="connsiteX48" fmla="*/ 724087 w 6143738"/>
              <a:gd name="connsiteY48" fmla="*/ 408328 h 2210441"/>
              <a:gd name="connsiteX49" fmla="*/ 670773 w 6143738"/>
              <a:gd name="connsiteY49" fmla="*/ 382404 h 2210441"/>
              <a:gd name="connsiteX50" fmla="*/ 617671 w 6143738"/>
              <a:gd name="connsiteY50" fmla="*/ 355996 h 2210441"/>
              <a:gd name="connsiteX51" fmla="*/ 564789 w 6143738"/>
              <a:gd name="connsiteY51" fmla="*/ 329100 h 2210441"/>
              <a:gd name="connsiteX52" fmla="*/ 512135 w 6143738"/>
              <a:gd name="connsiteY52" fmla="*/ 301713 h 2210441"/>
              <a:gd name="connsiteX53" fmla="*/ 459719 w 6143738"/>
              <a:gd name="connsiteY53" fmla="*/ 273831 h 2210441"/>
              <a:gd name="connsiteX54" fmla="*/ 407548 w 6143738"/>
              <a:gd name="connsiteY54" fmla="*/ 245450 h 2210441"/>
              <a:gd name="connsiteX55" fmla="*/ 355630 w 6143738"/>
              <a:gd name="connsiteY55" fmla="*/ 216566 h 2210441"/>
              <a:gd name="connsiteX56" fmla="*/ 303974 w 6143738"/>
              <a:gd name="connsiteY56" fmla="*/ 187177 h 2210441"/>
              <a:gd name="connsiteX57" fmla="*/ 252588 w 6143738"/>
              <a:gd name="connsiteY57" fmla="*/ 157277 h 2210441"/>
              <a:gd name="connsiteX58" fmla="*/ 201480 w 6143738"/>
              <a:gd name="connsiteY58" fmla="*/ 126864 h 2210441"/>
              <a:gd name="connsiteX59" fmla="*/ 150659 w 6143738"/>
              <a:gd name="connsiteY59" fmla="*/ 95933 h 2210441"/>
              <a:gd name="connsiteX60" fmla="*/ 100133 w 6143738"/>
              <a:gd name="connsiteY60" fmla="*/ 64481 h 2210441"/>
              <a:gd name="connsiteX61" fmla="*/ 49911 w 6143738"/>
              <a:gd name="connsiteY61" fmla="*/ 32505 h 2210441"/>
              <a:gd name="connsiteX62" fmla="*/ 0 w 6143738"/>
              <a:gd name="connsiteY62" fmla="*/ 0 h 2210441"/>
              <a:gd name="connsiteX0" fmla="*/ 6131297 w 6143738"/>
              <a:gd name="connsiteY0" fmla="*/ 1120952 h 2210441"/>
              <a:gd name="connsiteX1" fmla="*/ 6087401 w 6143738"/>
              <a:gd name="connsiteY1" fmla="*/ 1131008 h 2210441"/>
              <a:gd name="connsiteX2" fmla="*/ 6040534 w 6143738"/>
              <a:gd name="connsiteY2" fmla="*/ 1140834 h 2210441"/>
              <a:gd name="connsiteX3" fmla="*/ 5990764 w 6143738"/>
              <a:gd name="connsiteY3" fmla="*/ 1150399 h 2210441"/>
              <a:gd name="connsiteX4" fmla="*/ 5938155 w 6143738"/>
              <a:gd name="connsiteY4" fmla="*/ 1159676 h 2210441"/>
              <a:gd name="connsiteX5" fmla="*/ 5882776 w 6143738"/>
              <a:gd name="connsiteY5" fmla="*/ 1168633 h 2210441"/>
              <a:gd name="connsiteX6" fmla="*/ 5794530 w 6143738"/>
              <a:gd name="connsiteY6" fmla="*/ 1181421 h 2210441"/>
              <a:gd name="connsiteX7" fmla="*/ 5700673 w 6143738"/>
              <a:gd name="connsiteY7" fmla="*/ 1193292 h 2210441"/>
              <a:gd name="connsiteX8" fmla="*/ 5601053 w 6143738"/>
              <a:gd name="connsiteY8" fmla="*/ 1204194 h 2210441"/>
              <a:gd name="connsiteX9" fmla="*/ 5496019 w 6143738"/>
              <a:gd name="connsiteY9" fmla="*/ 1214010 h 2210441"/>
              <a:gd name="connsiteX10" fmla="*/ 5385795 w 6143738"/>
              <a:gd name="connsiteY10" fmla="*/ 1222642 h 2210441"/>
              <a:gd name="connsiteX11" fmla="*/ 5231145 w 6143738"/>
              <a:gd name="connsiteY11" fmla="*/ 1232133 h 2210441"/>
              <a:gd name="connsiteX12" fmla="*/ 5068199 w 6143738"/>
              <a:gd name="connsiteY12" fmla="*/ 1239101 h 2210441"/>
              <a:gd name="connsiteX13" fmla="*/ 4897489 w 6143738"/>
              <a:gd name="connsiteY13" fmla="*/ 1243310 h 2210441"/>
              <a:gd name="connsiteX14" fmla="*/ 4719544 w 6143738"/>
              <a:gd name="connsiteY14" fmla="*/ 1244521 h 2210441"/>
              <a:gd name="connsiteX15" fmla="*/ 6131297 w 6143738"/>
              <a:gd name="connsiteY15" fmla="*/ 1244521 h 2210441"/>
              <a:gd name="connsiteX16" fmla="*/ 6131297 w 6143738"/>
              <a:gd name="connsiteY16" fmla="*/ 1120952 h 22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43738" h="2210441">
                <a:moveTo>
                  <a:pt x="0" y="0"/>
                </a:moveTo>
                <a:lnTo>
                  <a:pt x="670766" y="630820"/>
                </a:lnTo>
                <a:cubicBezTo>
                  <a:pt x="901123" y="816762"/>
                  <a:pt x="1053299" y="976496"/>
                  <a:pt x="1251517" y="1103210"/>
                </a:cubicBezTo>
                <a:cubicBezTo>
                  <a:pt x="1449735" y="1229924"/>
                  <a:pt x="1572921" y="1314664"/>
                  <a:pt x="1636140" y="1353782"/>
                </a:cubicBezTo>
                <a:cubicBezTo>
                  <a:pt x="1699359" y="1392900"/>
                  <a:pt x="1799339" y="1476686"/>
                  <a:pt x="1853423" y="1501275"/>
                </a:cubicBezTo>
                <a:cubicBezTo>
                  <a:pt x="1907507" y="1525864"/>
                  <a:pt x="1895469" y="1543681"/>
                  <a:pt x="1963893" y="1578930"/>
                </a:cubicBezTo>
                <a:cubicBezTo>
                  <a:pt x="2029500" y="1625767"/>
                  <a:pt x="2071467" y="1651003"/>
                  <a:pt x="2084923" y="1654872"/>
                </a:cubicBezTo>
                <a:cubicBezTo>
                  <a:pt x="2098379" y="1658741"/>
                  <a:pt x="2180671" y="1714865"/>
                  <a:pt x="2217957" y="1735458"/>
                </a:cubicBezTo>
                <a:cubicBezTo>
                  <a:pt x="2255243" y="1756051"/>
                  <a:pt x="2288128" y="1780810"/>
                  <a:pt x="2317829" y="1792214"/>
                </a:cubicBezTo>
                <a:cubicBezTo>
                  <a:pt x="2347530" y="1803618"/>
                  <a:pt x="2331978" y="1799894"/>
                  <a:pt x="2373189" y="1817668"/>
                </a:cubicBezTo>
                <a:cubicBezTo>
                  <a:pt x="2414400" y="1835442"/>
                  <a:pt x="2378671" y="1824872"/>
                  <a:pt x="2555904" y="1885074"/>
                </a:cubicBezTo>
                <a:cubicBezTo>
                  <a:pt x="2733137" y="1945276"/>
                  <a:pt x="2955487" y="2003927"/>
                  <a:pt x="3166981" y="2047470"/>
                </a:cubicBezTo>
                <a:cubicBezTo>
                  <a:pt x="3378475" y="2091013"/>
                  <a:pt x="3436752" y="2105972"/>
                  <a:pt x="3540626" y="2123357"/>
                </a:cubicBezTo>
                <a:cubicBezTo>
                  <a:pt x="3619618" y="2122081"/>
                  <a:pt x="3763265" y="2149705"/>
                  <a:pt x="3839983" y="2151778"/>
                </a:cubicBezTo>
                <a:lnTo>
                  <a:pt x="4162667" y="2179339"/>
                </a:lnTo>
                <a:lnTo>
                  <a:pt x="4442584" y="2191780"/>
                </a:lnTo>
                <a:lnTo>
                  <a:pt x="4933999" y="2210441"/>
                </a:lnTo>
                <a:lnTo>
                  <a:pt x="6143738" y="2198598"/>
                </a:lnTo>
                <a:cubicBezTo>
                  <a:pt x="6141665" y="1955217"/>
                  <a:pt x="6133370" y="1487902"/>
                  <a:pt x="6131297" y="1244521"/>
                </a:cubicBezTo>
                <a:lnTo>
                  <a:pt x="4719544" y="1244521"/>
                </a:lnTo>
                <a:lnTo>
                  <a:pt x="4534897" y="1242498"/>
                </a:lnTo>
                <a:lnTo>
                  <a:pt x="4344079" y="1237002"/>
                </a:lnTo>
                <a:lnTo>
                  <a:pt x="4147621" y="1227798"/>
                </a:lnTo>
                <a:lnTo>
                  <a:pt x="3946054" y="1214646"/>
                </a:lnTo>
                <a:lnTo>
                  <a:pt x="3739910" y="1197311"/>
                </a:lnTo>
                <a:lnTo>
                  <a:pt x="3529720" y="1175555"/>
                </a:lnTo>
                <a:lnTo>
                  <a:pt x="3369742" y="1156193"/>
                </a:lnTo>
                <a:lnTo>
                  <a:pt x="3208010" y="1134111"/>
                </a:lnTo>
                <a:lnTo>
                  <a:pt x="3044750" y="1109208"/>
                </a:lnTo>
                <a:lnTo>
                  <a:pt x="2880185" y="1081384"/>
                </a:lnTo>
                <a:lnTo>
                  <a:pt x="2714540" y="1050540"/>
                </a:lnTo>
                <a:lnTo>
                  <a:pt x="2548038" y="1016574"/>
                </a:lnTo>
                <a:lnTo>
                  <a:pt x="2380903" y="979387"/>
                </a:lnTo>
                <a:lnTo>
                  <a:pt x="2213361" y="938879"/>
                </a:lnTo>
                <a:lnTo>
                  <a:pt x="2101550" y="909979"/>
                </a:lnTo>
                <a:lnTo>
                  <a:pt x="1989723" y="879529"/>
                </a:lnTo>
                <a:lnTo>
                  <a:pt x="1877947" y="847498"/>
                </a:lnTo>
                <a:lnTo>
                  <a:pt x="1766289" y="813859"/>
                </a:lnTo>
                <a:lnTo>
                  <a:pt x="1654815" y="778579"/>
                </a:lnTo>
                <a:lnTo>
                  <a:pt x="1543590" y="741631"/>
                </a:lnTo>
                <a:lnTo>
                  <a:pt x="1432683" y="702984"/>
                </a:lnTo>
                <a:lnTo>
                  <a:pt x="1322158" y="662609"/>
                </a:lnTo>
                <a:lnTo>
                  <a:pt x="1212083" y="620476"/>
                </a:lnTo>
                <a:lnTo>
                  <a:pt x="1102524" y="576556"/>
                </a:lnTo>
                <a:lnTo>
                  <a:pt x="993546" y="530818"/>
                </a:lnTo>
                <a:lnTo>
                  <a:pt x="885218" y="483233"/>
                </a:lnTo>
                <a:lnTo>
                  <a:pt x="831318" y="458739"/>
                </a:lnTo>
                <a:lnTo>
                  <a:pt x="777605" y="433772"/>
                </a:lnTo>
                <a:lnTo>
                  <a:pt x="724087" y="408328"/>
                </a:lnTo>
                <a:lnTo>
                  <a:pt x="670773" y="382404"/>
                </a:lnTo>
                <a:lnTo>
                  <a:pt x="617671" y="355996"/>
                </a:lnTo>
                <a:lnTo>
                  <a:pt x="564789" y="329100"/>
                </a:lnTo>
                <a:lnTo>
                  <a:pt x="512135" y="301713"/>
                </a:lnTo>
                <a:lnTo>
                  <a:pt x="459719" y="273831"/>
                </a:lnTo>
                <a:lnTo>
                  <a:pt x="407548" y="245450"/>
                </a:lnTo>
                <a:lnTo>
                  <a:pt x="355630" y="216566"/>
                </a:lnTo>
                <a:lnTo>
                  <a:pt x="303974" y="187177"/>
                </a:lnTo>
                <a:lnTo>
                  <a:pt x="252588" y="157277"/>
                </a:lnTo>
                <a:lnTo>
                  <a:pt x="201480" y="126864"/>
                </a:lnTo>
                <a:lnTo>
                  <a:pt x="150659" y="95933"/>
                </a:lnTo>
                <a:lnTo>
                  <a:pt x="100133" y="64481"/>
                </a:lnTo>
                <a:lnTo>
                  <a:pt x="49911" y="32505"/>
                </a:lnTo>
                <a:lnTo>
                  <a:pt x="0" y="0"/>
                </a:lnTo>
                <a:close/>
              </a:path>
              <a:path w="6143738" h="2210441">
                <a:moveTo>
                  <a:pt x="6131297" y="1120952"/>
                </a:moveTo>
                <a:lnTo>
                  <a:pt x="6087401" y="1131008"/>
                </a:lnTo>
                <a:lnTo>
                  <a:pt x="6040534" y="1140834"/>
                </a:lnTo>
                <a:lnTo>
                  <a:pt x="5990764" y="1150399"/>
                </a:lnTo>
                <a:lnTo>
                  <a:pt x="5938155" y="1159676"/>
                </a:lnTo>
                <a:lnTo>
                  <a:pt x="5882776" y="1168633"/>
                </a:lnTo>
                <a:lnTo>
                  <a:pt x="5794530" y="1181421"/>
                </a:lnTo>
                <a:lnTo>
                  <a:pt x="5700673" y="1193292"/>
                </a:lnTo>
                <a:lnTo>
                  <a:pt x="5601053" y="1204194"/>
                </a:lnTo>
                <a:lnTo>
                  <a:pt x="5496019" y="1214010"/>
                </a:lnTo>
                <a:lnTo>
                  <a:pt x="5385795" y="1222642"/>
                </a:lnTo>
                <a:lnTo>
                  <a:pt x="5231145" y="1232133"/>
                </a:lnTo>
                <a:lnTo>
                  <a:pt x="5068199" y="1239101"/>
                </a:lnTo>
                <a:lnTo>
                  <a:pt x="4897489" y="1243310"/>
                </a:lnTo>
                <a:lnTo>
                  <a:pt x="4719544" y="1244521"/>
                </a:lnTo>
                <a:lnTo>
                  <a:pt x="6131297" y="1244521"/>
                </a:lnTo>
                <a:lnTo>
                  <a:pt x="6131297" y="112095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-11" y="4706148"/>
            <a:ext cx="2623820" cy="1694180"/>
          </a:xfrm>
          <a:custGeom>
            <a:avLst/>
            <a:gdLst/>
            <a:ahLst/>
            <a:cxnLst/>
            <a:rect l="l" t="t" r="r" b="b"/>
            <a:pathLst>
              <a:path w="2623820" h="1694179">
                <a:moveTo>
                  <a:pt x="0" y="0"/>
                </a:moveTo>
                <a:lnTo>
                  <a:pt x="0" y="1626807"/>
                </a:lnTo>
                <a:lnTo>
                  <a:pt x="199134" y="1653125"/>
                </a:lnTo>
                <a:lnTo>
                  <a:pt x="749642" y="1694002"/>
                </a:lnTo>
                <a:lnTo>
                  <a:pt x="1581178" y="1692327"/>
                </a:lnTo>
                <a:lnTo>
                  <a:pt x="2623395" y="1590987"/>
                </a:lnTo>
                <a:lnTo>
                  <a:pt x="2586129" y="1576735"/>
                </a:lnTo>
                <a:lnTo>
                  <a:pt x="2523461" y="1551605"/>
                </a:lnTo>
                <a:lnTo>
                  <a:pt x="2432965" y="1513617"/>
                </a:lnTo>
                <a:lnTo>
                  <a:pt x="2348082" y="1476507"/>
                </a:lnTo>
                <a:lnTo>
                  <a:pt x="2249596" y="1431866"/>
                </a:lnTo>
                <a:lnTo>
                  <a:pt x="2138384" y="1379565"/>
                </a:lnTo>
                <a:lnTo>
                  <a:pt x="2015325" y="1319478"/>
                </a:lnTo>
                <a:lnTo>
                  <a:pt x="1881298" y="1251476"/>
                </a:lnTo>
                <a:lnTo>
                  <a:pt x="1786287" y="1201681"/>
                </a:lnTo>
                <a:lnTo>
                  <a:pt x="1687052" y="1148273"/>
                </a:lnTo>
                <a:lnTo>
                  <a:pt x="1583853" y="1091215"/>
                </a:lnTo>
                <a:lnTo>
                  <a:pt x="1476950" y="1030468"/>
                </a:lnTo>
                <a:lnTo>
                  <a:pt x="1366605" y="965995"/>
                </a:lnTo>
                <a:lnTo>
                  <a:pt x="1253076" y="897758"/>
                </a:lnTo>
                <a:lnTo>
                  <a:pt x="1136625" y="825718"/>
                </a:lnTo>
                <a:lnTo>
                  <a:pt x="1017512" y="749838"/>
                </a:lnTo>
                <a:lnTo>
                  <a:pt x="895996" y="670080"/>
                </a:lnTo>
                <a:lnTo>
                  <a:pt x="834419" y="628735"/>
                </a:lnTo>
                <a:lnTo>
                  <a:pt x="772339" y="586406"/>
                </a:lnTo>
                <a:lnTo>
                  <a:pt x="709789" y="543089"/>
                </a:lnTo>
                <a:lnTo>
                  <a:pt x="646801" y="498778"/>
                </a:lnTo>
                <a:lnTo>
                  <a:pt x="583408" y="453469"/>
                </a:lnTo>
                <a:lnTo>
                  <a:pt x="519642" y="407158"/>
                </a:lnTo>
                <a:lnTo>
                  <a:pt x="455535" y="359839"/>
                </a:lnTo>
                <a:lnTo>
                  <a:pt x="391121" y="311508"/>
                </a:lnTo>
                <a:lnTo>
                  <a:pt x="326432" y="262160"/>
                </a:lnTo>
                <a:lnTo>
                  <a:pt x="261501" y="211790"/>
                </a:lnTo>
                <a:lnTo>
                  <a:pt x="196359" y="160394"/>
                </a:lnTo>
                <a:lnTo>
                  <a:pt x="131040" y="107967"/>
                </a:lnTo>
                <a:lnTo>
                  <a:pt x="65576" y="54503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5323" y="8712669"/>
            <a:ext cx="3142417" cy="8879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0"/>
              </a:spcBef>
            </a:pP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Республика Казахстан, </a:t>
            </a:r>
            <a:r>
              <a:rPr lang="ru-RU" sz="1400" dirty="0" err="1" smtClean="0">
                <a:solidFill>
                  <a:srgbClr val="008BB3"/>
                </a:solidFill>
                <a:latin typeface="Tahoma"/>
                <a:cs typeface="Tahoma"/>
              </a:rPr>
              <a:t>Мангистауская</a:t>
            </a:r>
            <a:r>
              <a:rPr lang="ru-RU" sz="1400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область, город Актау, 4а </a:t>
            </a:r>
            <a:r>
              <a:rPr lang="ru-RU" sz="1400" dirty="0" err="1">
                <a:solidFill>
                  <a:srgbClr val="008BB3"/>
                </a:solidFill>
                <a:latin typeface="Tahoma"/>
                <a:cs typeface="Tahoma"/>
              </a:rPr>
              <a:t>мкр</a:t>
            </a: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., здание 48 здание «</a:t>
            </a:r>
            <a:r>
              <a:rPr lang="ru-RU" sz="1400" dirty="0" err="1">
                <a:solidFill>
                  <a:srgbClr val="008BB3"/>
                </a:solidFill>
                <a:latin typeface="Tahoma"/>
                <a:cs typeface="Tahoma"/>
              </a:rPr>
              <a:t>Ата</a:t>
            </a: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-Мура» 2 этаж.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147" y="9675041"/>
            <a:ext cx="213739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info@uzengeoservice.kz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400" spc="-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</a:t>
            </a:r>
            <a:r>
              <a:rPr sz="1400" spc="-1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(7292) </a:t>
            </a:r>
            <a:r>
              <a:rPr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sz="14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sz="1400" spc="-21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2998" y="9071964"/>
            <a:ext cx="2609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www.uzengeoservice.kz</a:t>
            </a:r>
            <a:endParaRPr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" y="3795079"/>
            <a:ext cx="7550675" cy="4877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2831026" y="6436352"/>
            <a:ext cx="4989830" cy="17034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spc="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</a:t>
            </a:r>
            <a:r>
              <a:rPr spc="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нефтегазодобывающим </a:t>
            </a:r>
            <a:r>
              <a:rPr spc="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компаниям спектра  </a:t>
            </a:r>
            <a:r>
              <a:rPr spc="8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сервисных </a:t>
            </a:r>
            <a:r>
              <a:rPr spc="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геофизических </a:t>
            </a:r>
            <a:r>
              <a:rPr spc="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</a:t>
            </a:r>
            <a:r>
              <a:rPr spc="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оптимизации и  </a:t>
            </a:r>
            <a:r>
              <a:rPr spc="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 </a:t>
            </a:r>
            <a:r>
              <a:rPr spc="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разработки </a:t>
            </a:r>
            <a:r>
              <a:rPr spc="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месторождений</a:t>
            </a:r>
            <a:r>
              <a:rPr spc="-3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7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углеводородного  </a:t>
            </a:r>
            <a:r>
              <a:rPr spc="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сырья</a:t>
            </a:r>
            <a:r>
              <a:rPr spc="-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pc="-1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</a:t>
            </a:r>
            <a:r>
              <a:rPr spc="-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</a:t>
            </a:r>
            <a:r>
              <a:rPr spc="-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 flipH="1">
            <a:off x="2629679" y="6492449"/>
            <a:ext cx="45719" cy="1495802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1993"/>
                </a:lnTo>
              </a:path>
            </a:pathLst>
          </a:custGeom>
          <a:ln w="30956">
            <a:solidFill>
              <a:srgbClr val="AFB0B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484" y="-83700"/>
            <a:ext cx="7556500" cy="1069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2095" y="4866010"/>
            <a:ext cx="3464083" cy="2356372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СПЕКТР УСЛУГ:</a:t>
            </a:r>
            <a:endParaRPr lang="ru-RU" sz="1400" b="1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Очистка 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забоев от песчаных и проппантовых 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пробок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Освоение скважин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Кислотные обработки, закачки химических реагентов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Аварийные работы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94141" y="8928102"/>
            <a:ext cx="6977194" cy="2169605"/>
          </a:xfrm>
          <a:prstGeom prst="rect">
            <a:avLst/>
          </a:prstGeom>
        </p:spPr>
        <p:txBody>
          <a:bodyPr vert="horz" lIns="56674" tIns="28337" rIns="56674" bIns="2833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/>
                <a:cs typeface="Tahoma"/>
              </a:rPr>
              <a:t>УСЛУГИ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87" y="1014007"/>
            <a:ext cx="543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КОЛТЮБИНГОВЫЕ УСЛУГИ</a:t>
            </a:r>
            <a:endParaRPr lang="ru-RU" sz="1400" b="1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40" y="2068293"/>
            <a:ext cx="3694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основано на использовании гибких непрерывных труб, которые заменяют традиционные сборные бурильные трубы при работах внутри скважин. Такие трубы благодаря своей гибкости способны предоставить доступ даже в боковые и горизонтальные стволы, кроме того не требуется производить операции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сборке/разборке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бурильной колонны.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18" y="2203528"/>
            <a:ext cx="3337282" cy="248170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7" y="4689416"/>
            <a:ext cx="3422083" cy="25977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84218" y="1524980"/>
            <a:ext cx="6674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400" b="1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КОЛТЮБИНГ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одно из перспективных и развивающихся направлений специализированного оборудования для газонефтепромышленности. </a:t>
            </a:r>
          </a:p>
          <a:p>
            <a:endParaRPr lang="ru-RU" dirty="0"/>
          </a:p>
        </p:txBody>
      </p:sp>
      <p:sp>
        <p:nvSpPr>
          <p:cNvPr id="13" name="object 3"/>
          <p:cNvSpPr txBox="1"/>
          <p:nvPr/>
        </p:nvSpPr>
        <p:spPr>
          <a:xfrm>
            <a:off x="0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7308000" y="10342641"/>
            <a:ext cx="263662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7306310" y="103327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4218" y="1524979"/>
            <a:ext cx="6823032" cy="5451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31510" y="4884622"/>
            <a:ext cx="2895600" cy="20514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9021" y="7603429"/>
            <a:ext cx="65646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8BB3"/>
                </a:solidFill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Растепление гидратных пробок;       </a:t>
            </a:r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Очистка ствола скважины и забоя от различных отложений; </a:t>
            </a:r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Освоение скважин азотом при помощи ГНКТ; </a:t>
            </a:r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ОПЗ и интенсификации притока 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Промывка скважин после ГРП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технологий работы в горизонтальных скважинах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Инженерное сопровождение услуг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ГИС с использованием ГНКТ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ПВР на ГНКТ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Ловильные работы на ГНКТ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Спуск автономных приборов для исследований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работ по фрезерованию.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4219" y="7380073"/>
            <a:ext cx="243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lang="ru-RU" sz="1400" b="1" spc="50" dirty="0">
                <a:solidFill>
                  <a:srgbClr val="008BB3"/>
                </a:solidFill>
                <a:latin typeface="Tahoma"/>
                <a:cs typeface="Tahoma"/>
              </a:rPr>
              <a:t>РЕШАЕМЫЕ</a:t>
            </a:r>
            <a:r>
              <a:rPr lang="ru-RU" sz="1400" b="1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008BB3"/>
                </a:solidFill>
                <a:latin typeface="Tahoma"/>
                <a:cs typeface="Tahoma"/>
              </a:rPr>
              <a:t>ЗАДАЧИ: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26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956302"/>
            <a:ext cx="7562000" cy="4710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/>
                <a:cs typeface="Tahoma"/>
              </a:rPr>
              <a:t>УСЛУГИ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0342641"/>
            <a:ext cx="251143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47181" y="774700"/>
            <a:ext cx="7160939" cy="3101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05104" marR="5080">
              <a:lnSpc>
                <a:spcPct val="101899"/>
              </a:lnSpc>
            </a:pPr>
            <a:r>
              <a:rPr sz="1400" b="1" spc="8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</a:t>
            </a:r>
            <a:r>
              <a:rPr sz="1400" b="1" spc="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ИМПУЛЬСНОГО, </a:t>
            </a:r>
            <a:r>
              <a:rPr sz="1400" b="1" spc="9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ТЕРМО-ГАЗОКИСЛОТНОГО </a:t>
            </a:r>
            <a:r>
              <a:rPr sz="1400" b="1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sz="1400" b="1" spc="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ИМПЛОЗИОННОГО  </a:t>
            </a:r>
            <a:r>
              <a:rPr sz="1400" b="1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ВОЗДЕЙСТВИЯ</a:t>
            </a:r>
            <a:r>
              <a:rPr sz="1400" b="1" spc="-1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1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(ТГКИ</a:t>
            </a:r>
            <a:r>
              <a:rPr sz="1400" b="1" spc="-1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b="1" spc="-1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ИВ)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000"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5104" marR="5080" indent="450000" algn="just">
              <a:lnSpc>
                <a:spcPct val="101899"/>
              </a:lnSpc>
            </a:pPr>
            <a:r>
              <a:rPr sz="1200" spc="4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предназначена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восстановления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увеличения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дебита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нефтяных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скважин, 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снизившие</a:t>
            </a:r>
            <a:r>
              <a:rPr sz="1200" spc="-9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приток</a:t>
            </a:r>
            <a:r>
              <a:rPr sz="1200" spc="-9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нефти</a:t>
            </a:r>
            <a:r>
              <a:rPr sz="1200" spc="-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200" spc="-9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процессе</a:t>
            </a:r>
            <a:r>
              <a:rPr sz="1200" spc="-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эксплуатации</a:t>
            </a:r>
            <a:r>
              <a:rPr sz="1200" spc="-9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нагнетальных</a:t>
            </a:r>
            <a:r>
              <a:rPr sz="1200" spc="-9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sz="1200" spc="-9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увеличения</a:t>
            </a:r>
            <a:r>
              <a:rPr sz="1200" spc="-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приемис-  </a:t>
            </a:r>
            <a:r>
              <a:rPr sz="1200" spc="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тости.</a:t>
            </a:r>
            <a:r>
              <a:rPr sz="1200" spc="24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Универсальными,</a:t>
            </a:r>
            <a:r>
              <a:rPr sz="12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</a:t>
            </a:r>
            <a:r>
              <a:rPr sz="1200" spc="-1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единственными</a:t>
            </a:r>
            <a:r>
              <a:rPr sz="1200" spc="-1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уникальными</a:t>
            </a:r>
            <a:r>
              <a:rPr sz="1200" spc="-1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источниками</a:t>
            </a:r>
            <a:r>
              <a:rPr sz="12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энергии</a:t>
            </a:r>
            <a:r>
              <a:rPr sz="1200" spc="-1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химических</a:t>
            </a:r>
            <a:r>
              <a:rPr sz="1200" spc="-1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реагентов</a:t>
            </a:r>
            <a:r>
              <a:rPr sz="1200" spc="-1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sz="1200" spc="-14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</a:t>
            </a:r>
            <a:r>
              <a:rPr sz="1200" spc="-204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</a:t>
            </a:r>
            <a:r>
              <a:rPr sz="1200" spc="-14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обработки</a:t>
            </a:r>
            <a:r>
              <a:rPr sz="1200" spc="-1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</a:t>
            </a:r>
            <a:r>
              <a:rPr sz="1200" spc="-1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являются</a:t>
            </a:r>
            <a:r>
              <a:rPr sz="1200" spc="-14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энергонасы-  </a:t>
            </a:r>
            <a:r>
              <a:rPr sz="12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щенные </a:t>
            </a:r>
            <a:r>
              <a:rPr sz="1200" spc="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материалы,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представляющие газогенерирующие при </a:t>
            </a:r>
            <a:r>
              <a:rPr sz="12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сгорании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композиционные  </a:t>
            </a:r>
            <a:r>
              <a:rPr sz="1200" spc="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материалы.</a:t>
            </a:r>
            <a:r>
              <a:rPr sz="12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Действие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устройства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основано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выделении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энергии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реагентов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2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результате 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химической</a:t>
            </a:r>
            <a:r>
              <a:rPr sz="1200" spc="-1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</a:t>
            </a:r>
            <a:r>
              <a:rPr sz="1200" spc="-1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горения</a:t>
            </a:r>
            <a:r>
              <a:rPr sz="1200" spc="-1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непосредственно</a:t>
            </a:r>
            <a:r>
              <a:rPr sz="1200" spc="-1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200" spc="-1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забое</a:t>
            </a:r>
            <a:r>
              <a:rPr sz="1200" spc="-1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 smtClean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</a:t>
            </a:r>
            <a:r>
              <a:rPr lang="ru-RU" sz="1200" spc="50" dirty="0" smtClean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sz="1200" spc="50" dirty="0" smtClean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spc="50" dirty="0" smtClean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5104" marR="5080" algn="just">
              <a:lnSpc>
                <a:spcPct val="101899"/>
              </a:lnSpc>
            </a:pPr>
            <a:endParaRPr lang="ru-RU" sz="1200" spc="50" dirty="0">
              <a:solidFill>
                <a:srgbClr val="151616"/>
              </a:solidFill>
              <a:latin typeface="Tahoma"/>
              <a:cs typeface="Tahoma"/>
            </a:endParaRPr>
          </a:p>
          <a:p>
            <a:pPr marL="205104" marR="5080" algn="just">
              <a:lnSpc>
                <a:spcPct val="101899"/>
              </a:lnSpc>
            </a:pPr>
            <a:endParaRPr lang="ru-RU" sz="1200" spc="50" dirty="0" smtClean="0">
              <a:solidFill>
                <a:srgbClr val="151616"/>
              </a:solidFill>
              <a:latin typeface="Tahoma"/>
              <a:cs typeface="Tahoma"/>
            </a:endParaRPr>
          </a:p>
          <a:p>
            <a:pPr marL="205104" marR="5080" algn="just">
              <a:lnSpc>
                <a:spcPct val="101899"/>
              </a:lnSpc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51143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197" y="10405440"/>
            <a:ext cx="455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92" y="6496992"/>
            <a:ext cx="3989334" cy="25523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" y="3373709"/>
            <a:ext cx="6048375" cy="24098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94660" y="6172144"/>
            <a:ext cx="3778250" cy="35737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lvl="1">
              <a:spcBef>
                <a:spcPts val="100"/>
              </a:spcBef>
            </a:pPr>
            <a:r>
              <a:rPr lang="ru-RU" sz="1400" b="1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РЕШАЕМЫЕ</a:t>
            </a:r>
            <a:r>
              <a:rPr lang="ru-RU" sz="1400" b="1" spc="-1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30"/>
              </a:spcBef>
            </a:pP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265" marR="5080" lvl="1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газогидродинамическое,</a:t>
            </a:r>
            <a:r>
              <a:rPr lang="ru-RU" sz="1400" spc="-114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тепловое</a:t>
            </a:r>
            <a:r>
              <a:rPr lang="ru-RU" sz="1400" spc="-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spc="-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химическое</a:t>
            </a:r>
            <a:r>
              <a:rPr lang="ru-RU" sz="14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воздействие</a:t>
            </a:r>
            <a:r>
              <a:rPr lang="ru-RU" sz="1400" spc="-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400" spc="-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1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ПЗС</a:t>
            </a:r>
            <a:r>
              <a:rPr lang="ru-RU" sz="1400" spc="-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процессе</a:t>
            </a:r>
            <a:r>
              <a:rPr lang="ru-RU" sz="1400" spc="-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тации</a:t>
            </a:r>
            <a:r>
              <a:rPr lang="ru-RU" sz="14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скважины;</a:t>
            </a: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265" lvl="1">
              <a:spcBef>
                <a:spcPts val="25"/>
              </a:spcBef>
              <a:buSzPct val="83333"/>
              <a:tabLst>
                <a:tab pos="199390" algn="l"/>
              </a:tabLst>
            </a:pP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</a:t>
            </a:r>
            <a:r>
              <a:rPr lang="ru-RU" sz="1400" spc="-229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трещин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ПЗС;</a:t>
            </a: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265" marR="5080" lvl="1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spc="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воздействием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высокой</a:t>
            </a:r>
            <a:r>
              <a:rPr lang="ru-RU" sz="1400" spc="-8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температуры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расплавляются</a:t>
            </a:r>
            <a:r>
              <a:rPr lang="ru-RU" sz="1400" spc="-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АСПО,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образовавшиеся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1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ПЗС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</a:t>
            </a:r>
            <a:r>
              <a:rPr lang="ru-RU" sz="14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эксплуатации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скважины;</a:t>
            </a: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265" lvl="1">
              <a:spcBef>
                <a:spcPts val="30"/>
              </a:spcBef>
              <a:buSzPct val="83333"/>
              <a:tabLst>
                <a:tab pos="199390" algn="l"/>
              </a:tabLst>
            </a:pP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физико-химических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нефти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желаемом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направлении;</a:t>
            </a: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265" lvl="1">
              <a:spcBef>
                <a:spcPts val="25"/>
              </a:spcBef>
              <a:buSzPct val="83333"/>
              <a:tabLst>
                <a:tab pos="199390" algn="l"/>
              </a:tabLst>
            </a:pP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химическое</a:t>
            </a:r>
            <a:r>
              <a:rPr lang="ru-RU" sz="14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воздействие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коллектор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(СКО).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661" y="5360256"/>
            <a:ext cx="7556500" cy="5333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-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</a:t>
            </a:r>
            <a:r>
              <a:rPr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КЛИЕНТЫ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3362" y="2375710"/>
            <a:ext cx="1921942" cy="680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68569" y="1155702"/>
            <a:ext cx="1762517" cy="1055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910006" y="4127502"/>
            <a:ext cx="1785998" cy="695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51999" y="876040"/>
            <a:ext cx="1183542" cy="968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838279" y="2114976"/>
            <a:ext cx="1491020" cy="612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249826" y="2375710"/>
            <a:ext cx="1918447" cy="704352"/>
          </a:xfrm>
          <a:prstGeom prst="rect">
            <a:avLst/>
          </a:prstGeom>
          <a:blipFill>
            <a:blip r:embed="rId7" cstate="print"/>
            <a:srcRect/>
            <a:stretch>
              <a:fillRect l="-11001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-12800" y="10342641"/>
            <a:ext cx="264799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46312" y="10479822"/>
            <a:ext cx="1530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9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037" y="5038557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8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</a:t>
            </a:r>
            <a:r>
              <a:rPr spc="-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886" y="8607803"/>
            <a:ext cx="3004964" cy="17497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0"/>
              </a:spcBef>
            </a:pP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Республика Казахстан, </a:t>
            </a:r>
            <a:r>
              <a:rPr lang="ru-RU" sz="1400" dirty="0" err="1">
                <a:solidFill>
                  <a:srgbClr val="008BB3"/>
                </a:solidFill>
                <a:latin typeface="Tahoma"/>
                <a:cs typeface="Tahoma"/>
              </a:rPr>
              <a:t>мангистауская</a:t>
            </a: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 область, город Актау, 4а </a:t>
            </a:r>
            <a:r>
              <a:rPr lang="ru-RU" sz="1400" dirty="0" err="1">
                <a:solidFill>
                  <a:srgbClr val="008BB3"/>
                </a:solidFill>
                <a:latin typeface="Tahoma"/>
                <a:cs typeface="Tahoma"/>
              </a:rPr>
              <a:t>мкр</a:t>
            </a: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., здание 48 здание «</a:t>
            </a:r>
            <a:r>
              <a:rPr lang="ru-RU" sz="1400" dirty="0" err="1">
                <a:solidFill>
                  <a:srgbClr val="008BB3"/>
                </a:solidFill>
                <a:latin typeface="Tahoma"/>
                <a:cs typeface="Tahoma"/>
              </a:rPr>
              <a:t>Ата</a:t>
            </a:r>
            <a:r>
              <a:rPr lang="ru-RU" sz="1400" dirty="0">
                <a:solidFill>
                  <a:srgbClr val="008BB3"/>
                </a:solidFill>
                <a:latin typeface="Tahoma"/>
                <a:cs typeface="Tahoma"/>
              </a:rPr>
              <a:t>-Мура» 2 этаж.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b="1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5" dirty="0">
                <a:solidFill>
                  <a:srgbClr val="008BB3"/>
                </a:solidFill>
                <a:latin typeface="Tahoma"/>
                <a:cs typeface="Tahoma"/>
              </a:rPr>
              <a:t>info@uzengeoservice.kz</a:t>
            </a:r>
            <a:endParaRPr sz="1400" b="1" dirty="0">
              <a:solidFill>
                <a:srgbClr val="008BB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b="1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30" dirty="0">
                <a:solidFill>
                  <a:srgbClr val="008BB3"/>
                </a:solidFill>
                <a:latin typeface="Tahoma"/>
                <a:cs typeface="Tahoma"/>
              </a:rPr>
              <a:t>+7 </a:t>
            </a:r>
            <a:r>
              <a:rPr sz="1400" b="1" spc="-15" dirty="0">
                <a:solidFill>
                  <a:srgbClr val="008BB3"/>
                </a:solidFill>
                <a:latin typeface="Tahoma"/>
                <a:cs typeface="Tahoma"/>
              </a:rPr>
              <a:t>(7292) </a:t>
            </a:r>
            <a:r>
              <a:rPr sz="1400" b="1" spc="65" dirty="0">
                <a:solidFill>
                  <a:srgbClr val="008BB3"/>
                </a:solidFill>
                <a:latin typeface="Tahoma"/>
                <a:cs typeface="Tahoma"/>
              </a:rPr>
              <a:t>20 </a:t>
            </a:r>
            <a:r>
              <a:rPr sz="1400" b="1" spc="25" dirty="0">
                <a:solidFill>
                  <a:srgbClr val="008BB3"/>
                </a:solidFill>
                <a:latin typeface="Tahoma"/>
                <a:cs typeface="Tahoma"/>
              </a:rPr>
              <a:t>33</a:t>
            </a:r>
            <a:r>
              <a:rPr sz="1400" b="1" spc="-204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008BB3"/>
                </a:solidFill>
                <a:latin typeface="Tahoma"/>
                <a:cs typeface="Tahoma"/>
              </a:rPr>
              <a:t>98</a:t>
            </a:r>
            <a:endParaRPr sz="1400" b="1" dirty="0">
              <a:solidFill>
                <a:srgbClr val="008BB3"/>
              </a:solidFill>
              <a:latin typeface="Tahoma"/>
              <a:cs typeface="Tahoma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256851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6" y="3319676"/>
            <a:ext cx="1970103" cy="80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63" y="743125"/>
            <a:ext cx="1143000" cy="114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57" y="716568"/>
            <a:ext cx="1309451" cy="1252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2" t="25158" r="25428" b="974"/>
          <a:stretch/>
        </p:blipFill>
        <p:spPr>
          <a:xfrm>
            <a:off x="4393326" y="1268993"/>
            <a:ext cx="1371600" cy="114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87" r="11155" b="-1"/>
          <a:stretch/>
        </p:blipFill>
        <p:spPr>
          <a:xfrm>
            <a:off x="3948839" y="2500198"/>
            <a:ext cx="1969074" cy="7884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7" y="3270430"/>
            <a:ext cx="1835385" cy="8570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77" y="3946405"/>
            <a:ext cx="1419225" cy="714375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15"/>
          <a:srcRect l="13630" t="45325" r="3795" b="17617"/>
          <a:stretch/>
        </p:blipFill>
        <p:spPr bwMode="auto">
          <a:xfrm>
            <a:off x="425451" y="5673614"/>
            <a:ext cx="6684956" cy="2817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568089" y="6900542"/>
            <a:ext cx="102174" cy="2455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93" y="6882604"/>
            <a:ext cx="326166" cy="3261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98" y="4127501"/>
            <a:ext cx="9604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5" y="0"/>
            <a:ext cx="7550939" cy="10693400"/>
          </a:xfrm>
          <a:custGeom>
            <a:avLst/>
            <a:gdLst/>
            <a:ahLst/>
            <a:cxnLst/>
            <a:rect l="l" t="t" r="r" b="b"/>
            <a:pathLst>
              <a:path w="7056120" h="10188575">
                <a:moveTo>
                  <a:pt x="0" y="0"/>
                </a:moveTo>
                <a:lnTo>
                  <a:pt x="7056000" y="0"/>
                </a:lnTo>
                <a:lnTo>
                  <a:pt x="7056000" y="10187999"/>
                </a:lnTo>
                <a:lnTo>
                  <a:pt x="0" y="1018799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69701" y="2364542"/>
            <a:ext cx="1234440" cy="1085850"/>
          </a:xfrm>
          <a:custGeom>
            <a:avLst/>
            <a:gdLst/>
            <a:ahLst/>
            <a:cxnLst/>
            <a:rect l="l" t="t" r="r" b="b"/>
            <a:pathLst>
              <a:path w="1234439" h="1085850">
                <a:moveTo>
                  <a:pt x="404701" y="884437"/>
                </a:moveTo>
                <a:lnTo>
                  <a:pt x="375030" y="889584"/>
                </a:lnTo>
                <a:lnTo>
                  <a:pt x="349453" y="905481"/>
                </a:lnTo>
                <a:lnTo>
                  <a:pt x="331312" y="930855"/>
                </a:lnTo>
                <a:lnTo>
                  <a:pt x="324438" y="961280"/>
                </a:lnTo>
                <a:lnTo>
                  <a:pt x="329586" y="990952"/>
                </a:lnTo>
                <a:lnTo>
                  <a:pt x="370857" y="1034668"/>
                </a:lnTo>
                <a:lnTo>
                  <a:pt x="416986" y="1052938"/>
                </a:lnTo>
                <a:lnTo>
                  <a:pt x="464915" y="1067221"/>
                </a:lnTo>
                <a:lnTo>
                  <a:pt x="514209" y="1077467"/>
                </a:lnTo>
                <a:lnTo>
                  <a:pt x="564434" y="1083624"/>
                </a:lnTo>
                <a:lnTo>
                  <a:pt x="615155" y="1085640"/>
                </a:lnTo>
                <a:lnTo>
                  <a:pt x="665937" y="1083464"/>
                </a:lnTo>
                <a:lnTo>
                  <a:pt x="716346" y="1077043"/>
                </a:lnTo>
                <a:lnTo>
                  <a:pt x="763650" y="1066947"/>
                </a:lnTo>
                <a:lnTo>
                  <a:pt x="809963" y="1052925"/>
                </a:lnTo>
                <a:lnTo>
                  <a:pt x="854924" y="1034932"/>
                </a:lnTo>
                <a:lnTo>
                  <a:pt x="898172" y="1012925"/>
                </a:lnTo>
                <a:lnTo>
                  <a:pt x="939346" y="986858"/>
                </a:lnTo>
                <a:lnTo>
                  <a:pt x="978083" y="956688"/>
                </a:lnTo>
                <a:lnTo>
                  <a:pt x="1008218" y="927913"/>
                </a:lnTo>
                <a:lnTo>
                  <a:pt x="637516" y="927913"/>
                </a:lnTo>
                <a:lnTo>
                  <a:pt x="584984" y="927633"/>
                </a:lnTo>
                <a:lnTo>
                  <a:pt x="533156" y="921371"/>
                </a:lnTo>
                <a:lnTo>
                  <a:pt x="482909" y="909229"/>
                </a:lnTo>
                <a:lnTo>
                  <a:pt x="435124" y="891312"/>
                </a:lnTo>
                <a:lnTo>
                  <a:pt x="404701" y="884437"/>
                </a:lnTo>
                <a:close/>
              </a:path>
              <a:path w="1234439" h="1085850">
                <a:moveTo>
                  <a:pt x="1161985" y="511300"/>
                </a:moveTo>
                <a:lnTo>
                  <a:pt x="1004911" y="511300"/>
                </a:lnTo>
                <a:lnTo>
                  <a:pt x="1006515" y="543659"/>
                </a:lnTo>
                <a:lnTo>
                  <a:pt x="1005444" y="576039"/>
                </a:lnTo>
                <a:lnTo>
                  <a:pt x="995255" y="640136"/>
                </a:lnTo>
                <a:lnTo>
                  <a:pt x="980574" y="686886"/>
                </a:lnTo>
                <a:lnTo>
                  <a:pt x="959840" y="731889"/>
                </a:lnTo>
                <a:lnTo>
                  <a:pt x="933036" y="774538"/>
                </a:lnTo>
                <a:lnTo>
                  <a:pt x="900148" y="814225"/>
                </a:lnTo>
                <a:lnTo>
                  <a:pt x="864539" y="846748"/>
                </a:lnTo>
                <a:lnTo>
                  <a:pt x="824992" y="873718"/>
                </a:lnTo>
                <a:lnTo>
                  <a:pt x="782221" y="895216"/>
                </a:lnTo>
                <a:lnTo>
                  <a:pt x="736942" y="911319"/>
                </a:lnTo>
                <a:lnTo>
                  <a:pt x="689871" y="922107"/>
                </a:lnTo>
                <a:lnTo>
                  <a:pt x="637516" y="927913"/>
                </a:lnTo>
                <a:lnTo>
                  <a:pt x="1008218" y="927913"/>
                </a:lnTo>
                <a:lnTo>
                  <a:pt x="1045815" y="885662"/>
                </a:lnTo>
                <a:lnTo>
                  <a:pt x="1073798" y="846982"/>
                </a:lnTo>
                <a:lnTo>
                  <a:pt x="1097979" y="806581"/>
                </a:lnTo>
                <a:lnTo>
                  <a:pt x="1118365" y="764713"/>
                </a:lnTo>
                <a:lnTo>
                  <a:pt x="1134962" y="721631"/>
                </a:lnTo>
                <a:lnTo>
                  <a:pt x="1147777" y="677587"/>
                </a:lnTo>
                <a:lnTo>
                  <a:pt x="1157471" y="628641"/>
                </a:lnTo>
                <a:lnTo>
                  <a:pt x="1162667" y="579184"/>
                </a:lnTo>
                <a:lnTo>
                  <a:pt x="1163375" y="529548"/>
                </a:lnTo>
                <a:lnTo>
                  <a:pt x="1161985" y="511300"/>
                </a:lnTo>
                <a:close/>
              </a:path>
              <a:path w="1234439" h="1085850">
                <a:moveTo>
                  <a:pt x="617414" y="0"/>
                </a:moveTo>
                <a:lnTo>
                  <a:pt x="568181" y="2155"/>
                </a:lnTo>
                <a:lnTo>
                  <a:pt x="519314" y="8733"/>
                </a:lnTo>
                <a:lnTo>
                  <a:pt x="472194" y="19413"/>
                </a:lnTo>
                <a:lnTo>
                  <a:pt x="426017" y="34270"/>
                </a:lnTo>
                <a:lnTo>
                  <a:pt x="381085" y="53296"/>
                </a:lnTo>
                <a:lnTo>
                  <a:pt x="337697" y="76482"/>
                </a:lnTo>
                <a:lnTo>
                  <a:pt x="296153" y="103818"/>
                </a:lnTo>
                <a:lnTo>
                  <a:pt x="256755" y="135297"/>
                </a:lnTo>
                <a:lnTo>
                  <a:pt x="219801" y="170909"/>
                </a:lnTo>
                <a:lnTo>
                  <a:pt x="188013" y="207623"/>
                </a:lnTo>
                <a:lnTo>
                  <a:pt x="160034" y="246308"/>
                </a:lnTo>
                <a:lnTo>
                  <a:pt x="135856" y="286713"/>
                </a:lnTo>
                <a:lnTo>
                  <a:pt x="115473" y="328585"/>
                </a:lnTo>
                <a:lnTo>
                  <a:pt x="98878" y="371671"/>
                </a:lnTo>
                <a:lnTo>
                  <a:pt x="86065" y="415720"/>
                </a:lnTo>
                <a:lnTo>
                  <a:pt x="76377" y="464673"/>
                </a:lnTo>
                <a:lnTo>
                  <a:pt x="71186" y="514136"/>
                </a:lnTo>
                <a:lnTo>
                  <a:pt x="70484" y="563777"/>
                </a:lnTo>
                <a:lnTo>
                  <a:pt x="74260" y="613267"/>
                </a:lnTo>
                <a:lnTo>
                  <a:pt x="82505" y="662276"/>
                </a:lnTo>
                <a:lnTo>
                  <a:pt x="0" y="707489"/>
                </a:lnTo>
                <a:lnTo>
                  <a:pt x="295280" y="886834"/>
                </a:lnTo>
                <a:lnTo>
                  <a:pt x="302097" y="582036"/>
                </a:lnTo>
                <a:lnTo>
                  <a:pt x="228931" y="582036"/>
                </a:lnTo>
                <a:lnTo>
                  <a:pt x="227320" y="549669"/>
                </a:lnTo>
                <a:lnTo>
                  <a:pt x="232134" y="485054"/>
                </a:lnTo>
                <a:lnTo>
                  <a:pt x="253247" y="406407"/>
                </a:lnTo>
                <a:lnTo>
                  <a:pt x="273979" y="361393"/>
                </a:lnTo>
                <a:lnTo>
                  <a:pt x="300779" y="318735"/>
                </a:lnTo>
                <a:lnTo>
                  <a:pt x="333665" y="279042"/>
                </a:lnTo>
                <a:lnTo>
                  <a:pt x="371118" y="244236"/>
                </a:lnTo>
                <a:lnTo>
                  <a:pt x="411773" y="215235"/>
                </a:lnTo>
                <a:lnTo>
                  <a:pt x="455045" y="192056"/>
                </a:lnTo>
                <a:lnTo>
                  <a:pt x="500348" y="174717"/>
                </a:lnTo>
                <a:lnTo>
                  <a:pt x="547095" y="163233"/>
                </a:lnTo>
                <a:lnTo>
                  <a:pt x="596096" y="157512"/>
                </a:lnTo>
                <a:lnTo>
                  <a:pt x="894271" y="157512"/>
                </a:lnTo>
                <a:lnTo>
                  <a:pt x="901363" y="130788"/>
                </a:lnTo>
                <a:lnTo>
                  <a:pt x="882416" y="74890"/>
                </a:lnTo>
                <a:lnTo>
                  <a:pt x="811555" y="35767"/>
                </a:lnTo>
                <a:lnTo>
                  <a:pt x="764085" y="20149"/>
                </a:lnTo>
                <a:lnTo>
                  <a:pt x="715690" y="8987"/>
                </a:lnTo>
                <a:lnTo>
                  <a:pt x="666692" y="2274"/>
                </a:lnTo>
                <a:lnTo>
                  <a:pt x="617414" y="0"/>
                </a:lnTo>
                <a:close/>
              </a:path>
              <a:path w="1234439" h="1085850">
                <a:moveTo>
                  <a:pt x="303005" y="541446"/>
                </a:moveTo>
                <a:lnTo>
                  <a:pt x="228931" y="582036"/>
                </a:lnTo>
                <a:lnTo>
                  <a:pt x="302097" y="582036"/>
                </a:lnTo>
                <a:lnTo>
                  <a:pt x="303005" y="541446"/>
                </a:lnTo>
                <a:close/>
              </a:path>
              <a:path w="1234439" h="1085850">
                <a:moveTo>
                  <a:pt x="938592" y="206491"/>
                </a:moveTo>
                <a:lnTo>
                  <a:pt x="930835" y="551890"/>
                </a:lnTo>
                <a:lnTo>
                  <a:pt x="1004911" y="511300"/>
                </a:lnTo>
                <a:lnTo>
                  <a:pt x="1161985" y="511300"/>
                </a:lnTo>
                <a:lnTo>
                  <a:pt x="1159605" y="480062"/>
                </a:lnTo>
                <a:lnTo>
                  <a:pt x="1151366" y="431059"/>
                </a:lnTo>
                <a:lnTo>
                  <a:pt x="1233860" y="385861"/>
                </a:lnTo>
                <a:lnTo>
                  <a:pt x="938592" y="206491"/>
                </a:lnTo>
                <a:close/>
              </a:path>
              <a:path w="1234439" h="1085850">
                <a:moveTo>
                  <a:pt x="894271" y="157512"/>
                </a:moveTo>
                <a:lnTo>
                  <a:pt x="596096" y="157512"/>
                </a:lnTo>
                <a:lnTo>
                  <a:pt x="645354" y="157958"/>
                </a:lnTo>
                <a:lnTo>
                  <a:pt x="694237" y="164590"/>
                </a:lnTo>
                <a:lnTo>
                  <a:pt x="742110" y="177427"/>
                </a:lnTo>
                <a:lnTo>
                  <a:pt x="788339" y="196487"/>
                </a:lnTo>
                <a:lnTo>
                  <a:pt x="818436" y="204474"/>
                </a:lnTo>
                <a:lnTo>
                  <a:pt x="848229" y="200439"/>
                </a:lnTo>
                <a:lnTo>
                  <a:pt x="874336" y="185528"/>
                </a:lnTo>
                <a:lnTo>
                  <a:pt x="893376" y="160887"/>
                </a:lnTo>
                <a:lnTo>
                  <a:pt x="894271" y="157512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04219" y="2642071"/>
            <a:ext cx="3716020" cy="739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700" b="1" spc="-690" dirty="0">
                <a:solidFill>
                  <a:srgbClr val="151616"/>
                </a:solidFill>
                <a:latin typeface="Calibri"/>
                <a:cs typeface="Calibri"/>
              </a:rPr>
              <a:t>У</a:t>
            </a:r>
            <a:r>
              <a:rPr sz="4700" b="1" spc="-245" dirty="0">
                <a:solidFill>
                  <a:srgbClr val="151616"/>
                </a:solidFill>
                <a:latin typeface="Calibri"/>
                <a:cs typeface="Calibri"/>
              </a:rPr>
              <a:t>зень</a:t>
            </a:r>
            <a:r>
              <a:rPr sz="4700" b="1" spc="-490" dirty="0">
                <a:solidFill>
                  <a:srgbClr val="151616"/>
                </a:solidFill>
                <a:latin typeface="Calibri"/>
                <a:cs typeface="Calibri"/>
              </a:rPr>
              <a:t>Г</a:t>
            </a:r>
            <a:r>
              <a:rPr sz="4700" b="1" spc="-235" dirty="0">
                <a:solidFill>
                  <a:srgbClr val="151616"/>
                </a:solidFill>
                <a:latin typeface="Calibri"/>
                <a:cs typeface="Calibri"/>
              </a:rPr>
              <a:t>еоСервис</a:t>
            </a:r>
            <a:endParaRPr sz="4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1030" y="2468837"/>
            <a:ext cx="306641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75" dirty="0"/>
              <a:t>geophysical </a:t>
            </a:r>
            <a:r>
              <a:rPr spc="-85" dirty="0"/>
              <a:t>surveying</a:t>
            </a:r>
            <a:r>
              <a:rPr spc="20" dirty="0"/>
              <a:t> </a:t>
            </a:r>
            <a:r>
              <a:rPr spc="-110" dirty="0"/>
              <a:t>company</a:t>
            </a:r>
          </a:p>
        </p:txBody>
      </p:sp>
      <p:sp>
        <p:nvSpPr>
          <p:cNvPr id="6" name="object 6"/>
          <p:cNvSpPr/>
          <p:nvPr/>
        </p:nvSpPr>
        <p:spPr>
          <a:xfrm>
            <a:off x="1708082" y="2666851"/>
            <a:ext cx="357505" cy="494664"/>
          </a:xfrm>
          <a:custGeom>
            <a:avLst/>
            <a:gdLst/>
            <a:ahLst/>
            <a:cxnLst/>
            <a:rect l="l" t="t" r="r" b="b"/>
            <a:pathLst>
              <a:path w="357505" h="494664">
                <a:moveTo>
                  <a:pt x="179260" y="0"/>
                </a:moveTo>
                <a:lnTo>
                  <a:pt x="173339" y="562"/>
                </a:lnTo>
                <a:lnTo>
                  <a:pt x="166830" y="7836"/>
                </a:lnTo>
                <a:lnTo>
                  <a:pt x="158576" y="21799"/>
                </a:lnTo>
                <a:lnTo>
                  <a:pt x="147424" y="42426"/>
                </a:lnTo>
                <a:lnTo>
                  <a:pt x="132218" y="69693"/>
                </a:lnTo>
                <a:lnTo>
                  <a:pt x="111802" y="103576"/>
                </a:lnTo>
                <a:lnTo>
                  <a:pt x="85022" y="144051"/>
                </a:lnTo>
                <a:lnTo>
                  <a:pt x="50723" y="191093"/>
                </a:lnTo>
                <a:lnTo>
                  <a:pt x="44228" y="198119"/>
                </a:lnTo>
                <a:lnTo>
                  <a:pt x="38113" y="205487"/>
                </a:lnTo>
                <a:lnTo>
                  <a:pt x="32393" y="213180"/>
                </a:lnTo>
                <a:lnTo>
                  <a:pt x="27082" y="221182"/>
                </a:lnTo>
                <a:lnTo>
                  <a:pt x="23213" y="225999"/>
                </a:lnTo>
                <a:lnTo>
                  <a:pt x="23889" y="226513"/>
                </a:lnTo>
                <a:lnTo>
                  <a:pt x="13758" y="246952"/>
                </a:lnTo>
                <a:lnTo>
                  <a:pt x="6257" y="268763"/>
                </a:lnTo>
                <a:lnTo>
                  <a:pt x="1599" y="291744"/>
                </a:lnTo>
                <a:lnTo>
                  <a:pt x="0" y="315696"/>
                </a:lnTo>
                <a:lnTo>
                  <a:pt x="6378" y="363164"/>
                </a:lnTo>
                <a:lnTo>
                  <a:pt x="24377" y="405817"/>
                </a:lnTo>
                <a:lnTo>
                  <a:pt x="52297" y="441953"/>
                </a:lnTo>
                <a:lnTo>
                  <a:pt x="88434" y="469872"/>
                </a:lnTo>
                <a:lnTo>
                  <a:pt x="131088" y="487872"/>
                </a:lnTo>
                <a:lnTo>
                  <a:pt x="178555" y="494250"/>
                </a:lnTo>
                <a:lnTo>
                  <a:pt x="226021" y="487872"/>
                </a:lnTo>
                <a:lnTo>
                  <a:pt x="268674" y="469872"/>
                </a:lnTo>
                <a:lnTo>
                  <a:pt x="304811" y="441953"/>
                </a:lnTo>
                <a:lnTo>
                  <a:pt x="332730" y="405817"/>
                </a:lnTo>
                <a:lnTo>
                  <a:pt x="350730" y="363164"/>
                </a:lnTo>
                <a:lnTo>
                  <a:pt x="357108" y="315696"/>
                </a:lnTo>
                <a:lnTo>
                  <a:pt x="353215" y="278464"/>
                </a:lnTo>
                <a:lnTo>
                  <a:pt x="342070" y="243916"/>
                </a:lnTo>
                <a:lnTo>
                  <a:pt x="324480" y="212844"/>
                </a:lnTo>
                <a:lnTo>
                  <a:pt x="301247" y="186038"/>
                </a:lnTo>
                <a:lnTo>
                  <a:pt x="267105" y="138938"/>
                </a:lnTo>
                <a:lnTo>
                  <a:pt x="240461" y="98719"/>
                </a:lnTo>
                <a:lnTo>
                  <a:pt x="220157" y="65357"/>
                </a:lnTo>
                <a:lnTo>
                  <a:pt x="205041" y="38829"/>
                </a:lnTo>
                <a:lnTo>
                  <a:pt x="193956" y="19109"/>
                </a:lnTo>
                <a:lnTo>
                  <a:pt x="185747" y="6174"/>
                </a:lnTo>
                <a:lnTo>
                  <a:pt x="17926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325" y="3835662"/>
            <a:ext cx="7550784" cy="4877434"/>
          </a:xfrm>
          <a:custGeom>
            <a:avLst/>
            <a:gdLst/>
            <a:ahLst/>
            <a:cxnLst/>
            <a:rect l="l" t="t" r="r" b="b"/>
            <a:pathLst>
              <a:path w="7550784" h="4877434">
                <a:moveTo>
                  <a:pt x="0" y="2604074"/>
                </a:moveTo>
                <a:lnTo>
                  <a:pt x="50366" y="2654726"/>
                </a:lnTo>
                <a:lnTo>
                  <a:pt x="100978" y="2704649"/>
                </a:lnTo>
                <a:lnTo>
                  <a:pt x="151830" y="2753848"/>
                </a:lnTo>
                <a:lnTo>
                  <a:pt x="202916" y="2802329"/>
                </a:lnTo>
                <a:lnTo>
                  <a:pt x="254231" y="2850095"/>
                </a:lnTo>
                <a:lnTo>
                  <a:pt x="305769" y="2897152"/>
                </a:lnTo>
                <a:lnTo>
                  <a:pt x="357525" y="2943504"/>
                </a:lnTo>
                <a:lnTo>
                  <a:pt x="409492" y="2989158"/>
                </a:lnTo>
                <a:lnTo>
                  <a:pt x="461664" y="3034117"/>
                </a:lnTo>
                <a:lnTo>
                  <a:pt x="514037" y="3078387"/>
                </a:lnTo>
                <a:lnTo>
                  <a:pt x="566605" y="3121973"/>
                </a:lnTo>
                <a:lnTo>
                  <a:pt x="619361" y="3164879"/>
                </a:lnTo>
                <a:lnTo>
                  <a:pt x="672300" y="3207111"/>
                </a:lnTo>
                <a:lnTo>
                  <a:pt x="725417" y="3248673"/>
                </a:lnTo>
                <a:lnTo>
                  <a:pt x="778705" y="3289571"/>
                </a:lnTo>
                <a:lnTo>
                  <a:pt x="832160" y="3329809"/>
                </a:lnTo>
                <a:lnTo>
                  <a:pt x="885774" y="3369393"/>
                </a:lnTo>
                <a:lnTo>
                  <a:pt x="939543" y="3408327"/>
                </a:lnTo>
                <a:lnTo>
                  <a:pt x="993461" y="3446617"/>
                </a:lnTo>
                <a:lnTo>
                  <a:pt x="1047523" y="3484267"/>
                </a:lnTo>
                <a:lnTo>
                  <a:pt x="1101721" y="3521282"/>
                </a:lnTo>
                <a:lnTo>
                  <a:pt x="1156051" y="3557668"/>
                </a:lnTo>
                <a:lnTo>
                  <a:pt x="1210508" y="3593429"/>
                </a:lnTo>
                <a:lnTo>
                  <a:pt x="1265085" y="3628570"/>
                </a:lnTo>
                <a:lnTo>
                  <a:pt x="1319776" y="3663096"/>
                </a:lnTo>
                <a:lnTo>
                  <a:pt x="1374577" y="3697012"/>
                </a:lnTo>
                <a:lnTo>
                  <a:pt x="1429480" y="3730324"/>
                </a:lnTo>
                <a:lnTo>
                  <a:pt x="1484481" y="3763035"/>
                </a:lnTo>
                <a:lnTo>
                  <a:pt x="1539574" y="3795151"/>
                </a:lnTo>
                <a:lnTo>
                  <a:pt x="1594754" y="3826678"/>
                </a:lnTo>
                <a:lnTo>
                  <a:pt x="1650013" y="3857619"/>
                </a:lnTo>
                <a:lnTo>
                  <a:pt x="1705348" y="3887981"/>
                </a:lnTo>
                <a:lnTo>
                  <a:pt x="1760751" y="3917767"/>
                </a:lnTo>
                <a:lnTo>
                  <a:pt x="1816218" y="3946983"/>
                </a:lnTo>
                <a:lnTo>
                  <a:pt x="1871742" y="3975634"/>
                </a:lnTo>
                <a:lnTo>
                  <a:pt x="1927319" y="4003724"/>
                </a:lnTo>
                <a:lnTo>
                  <a:pt x="1982941" y="4031260"/>
                </a:lnTo>
                <a:lnTo>
                  <a:pt x="2038604" y="4058245"/>
                </a:lnTo>
                <a:lnTo>
                  <a:pt x="2094302" y="4084684"/>
                </a:lnTo>
                <a:lnTo>
                  <a:pt x="2205780" y="4135947"/>
                </a:lnTo>
                <a:lnTo>
                  <a:pt x="2317329" y="4185089"/>
                </a:lnTo>
                <a:lnTo>
                  <a:pt x="2428903" y="4232148"/>
                </a:lnTo>
                <a:lnTo>
                  <a:pt x="2540457" y="4277165"/>
                </a:lnTo>
                <a:lnTo>
                  <a:pt x="2651944" y="4320179"/>
                </a:lnTo>
                <a:lnTo>
                  <a:pt x="2763321" y="4361231"/>
                </a:lnTo>
                <a:lnTo>
                  <a:pt x="2874540" y="4400359"/>
                </a:lnTo>
                <a:lnTo>
                  <a:pt x="2985557" y="4437603"/>
                </a:lnTo>
                <a:lnTo>
                  <a:pt x="3096325" y="4473004"/>
                </a:lnTo>
                <a:lnTo>
                  <a:pt x="3206799" y="4506601"/>
                </a:lnTo>
                <a:lnTo>
                  <a:pt x="3316934" y="4538433"/>
                </a:lnTo>
                <a:lnTo>
                  <a:pt x="3426684" y="4568541"/>
                </a:lnTo>
                <a:lnTo>
                  <a:pt x="3536003" y="4596964"/>
                </a:lnTo>
                <a:lnTo>
                  <a:pt x="3644845" y="4623741"/>
                </a:lnTo>
                <a:lnTo>
                  <a:pt x="3753166" y="4648913"/>
                </a:lnTo>
                <a:lnTo>
                  <a:pt x="3914568" y="4683747"/>
                </a:lnTo>
                <a:lnTo>
                  <a:pt x="4074540" y="4715192"/>
                </a:lnTo>
                <a:lnTo>
                  <a:pt x="4232926" y="4743383"/>
                </a:lnTo>
                <a:lnTo>
                  <a:pt x="4389574" y="4768452"/>
                </a:lnTo>
                <a:lnTo>
                  <a:pt x="4544329" y="4790534"/>
                </a:lnTo>
                <a:lnTo>
                  <a:pt x="4697037" y="4809763"/>
                </a:lnTo>
                <a:lnTo>
                  <a:pt x="4847545" y="4826274"/>
                </a:lnTo>
                <a:lnTo>
                  <a:pt x="4995698" y="4840199"/>
                </a:lnTo>
                <a:lnTo>
                  <a:pt x="5141342" y="4851674"/>
                </a:lnTo>
                <a:lnTo>
                  <a:pt x="5331367" y="4863392"/>
                </a:lnTo>
                <a:lnTo>
                  <a:pt x="5516294" y="4871310"/>
                </a:lnTo>
                <a:lnTo>
                  <a:pt x="5695757" y="4875744"/>
                </a:lnTo>
                <a:lnTo>
                  <a:pt x="5869393" y="4877012"/>
                </a:lnTo>
                <a:lnTo>
                  <a:pt x="6036836" y="4875432"/>
                </a:lnTo>
                <a:lnTo>
                  <a:pt x="6236876" y="4869936"/>
                </a:lnTo>
                <a:lnTo>
                  <a:pt x="6425957" y="4861107"/>
                </a:lnTo>
                <a:lnTo>
                  <a:pt x="6603367" y="4849565"/>
                </a:lnTo>
                <a:lnTo>
                  <a:pt x="6768392" y="4835932"/>
                </a:lnTo>
                <a:lnTo>
                  <a:pt x="6949072" y="4817683"/>
                </a:lnTo>
                <a:lnTo>
                  <a:pt x="7109662" y="4798387"/>
                </a:lnTo>
                <a:lnTo>
                  <a:pt x="7248930" y="4779117"/>
                </a:lnTo>
                <a:lnTo>
                  <a:pt x="7365644" y="4760944"/>
                </a:lnTo>
                <a:lnTo>
                  <a:pt x="7471662" y="4742560"/>
                </a:lnTo>
                <a:lnTo>
                  <a:pt x="7543350" y="4728832"/>
                </a:lnTo>
                <a:lnTo>
                  <a:pt x="7550675" y="4727350"/>
                </a:lnTo>
                <a:lnTo>
                  <a:pt x="7550675" y="2671051"/>
                </a:lnTo>
                <a:lnTo>
                  <a:pt x="778362" y="2671051"/>
                </a:lnTo>
                <a:lnTo>
                  <a:pt x="0" y="2604074"/>
                </a:lnTo>
                <a:close/>
              </a:path>
              <a:path w="7550784" h="4877434">
                <a:moveTo>
                  <a:pt x="7550675" y="0"/>
                </a:moveTo>
                <a:lnTo>
                  <a:pt x="5166590" y="1828478"/>
                </a:lnTo>
                <a:lnTo>
                  <a:pt x="2704855" y="2565674"/>
                </a:lnTo>
                <a:lnTo>
                  <a:pt x="778362" y="2671051"/>
                </a:lnTo>
                <a:lnTo>
                  <a:pt x="7550675" y="2671051"/>
                </a:lnTo>
                <a:lnTo>
                  <a:pt x="7550675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8703" y="7623652"/>
            <a:ext cx="6131560" cy="1906270"/>
          </a:xfrm>
          <a:custGeom>
            <a:avLst/>
            <a:gdLst/>
            <a:ahLst/>
            <a:cxnLst/>
            <a:rect l="l" t="t" r="r" b="b"/>
            <a:pathLst>
              <a:path w="6131559" h="1906270">
                <a:moveTo>
                  <a:pt x="0" y="0"/>
                </a:moveTo>
                <a:lnTo>
                  <a:pt x="421950" y="375785"/>
                </a:lnTo>
                <a:lnTo>
                  <a:pt x="1636142" y="1160948"/>
                </a:lnTo>
                <a:lnTo>
                  <a:pt x="3565087" y="1842196"/>
                </a:lnTo>
                <a:lnTo>
                  <a:pt x="6131297" y="1906239"/>
                </a:lnTo>
                <a:lnTo>
                  <a:pt x="6131297" y="1244521"/>
                </a:lnTo>
                <a:lnTo>
                  <a:pt x="4719544" y="1244521"/>
                </a:lnTo>
                <a:lnTo>
                  <a:pt x="4534897" y="1242498"/>
                </a:lnTo>
                <a:lnTo>
                  <a:pt x="4344079" y="1237002"/>
                </a:lnTo>
                <a:lnTo>
                  <a:pt x="4147621" y="1227798"/>
                </a:lnTo>
                <a:lnTo>
                  <a:pt x="3946054" y="1214646"/>
                </a:lnTo>
                <a:lnTo>
                  <a:pt x="3739910" y="1197311"/>
                </a:lnTo>
                <a:lnTo>
                  <a:pt x="3529720" y="1175555"/>
                </a:lnTo>
                <a:lnTo>
                  <a:pt x="3369742" y="1156193"/>
                </a:lnTo>
                <a:lnTo>
                  <a:pt x="3208010" y="1134111"/>
                </a:lnTo>
                <a:lnTo>
                  <a:pt x="3044750" y="1109208"/>
                </a:lnTo>
                <a:lnTo>
                  <a:pt x="2880185" y="1081384"/>
                </a:lnTo>
                <a:lnTo>
                  <a:pt x="2714540" y="1050540"/>
                </a:lnTo>
                <a:lnTo>
                  <a:pt x="2548038" y="1016574"/>
                </a:lnTo>
                <a:lnTo>
                  <a:pt x="2380903" y="979387"/>
                </a:lnTo>
                <a:lnTo>
                  <a:pt x="2213361" y="938879"/>
                </a:lnTo>
                <a:lnTo>
                  <a:pt x="2101550" y="909979"/>
                </a:lnTo>
                <a:lnTo>
                  <a:pt x="1989723" y="879529"/>
                </a:lnTo>
                <a:lnTo>
                  <a:pt x="1877947" y="847498"/>
                </a:lnTo>
                <a:lnTo>
                  <a:pt x="1766289" y="813859"/>
                </a:lnTo>
                <a:lnTo>
                  <a:pt x="1654815" y="778579"/>
                </a:lnTo>
                <a:lnTo>
                  <a:pt x="1543590" y="741631"/>
                </a:lnTo>
                <a:lnTo>
                  <a:pt x="1432683" y="702984"/>
                </a:lnTo>
                <a:lnTo>
                  <a:pt x="1322158" y="662609"/>
                </a:lnTo>
                <a:lnTo>
                  <a:pt x="1212083" y="620476"/>
                </a:lnTo>
                <a:lnTo>
                  <a:pt x="1102524" y="576556"/>
                </a:lnTo>
                <a:lnTo>
                  <a:pt x="993546" y="530818"/>
                </a:lnTo>
                <a:lnTo>
                  <a:pt x="885218" y="483233"/>
                </a:lnTo>
                <a:lnTo>
                  <a:pt x="831318" y="458739"/>
                </a:lnTo>
                <a:lnTo>
                  <a:pt x="777605" y="433772"/>
                </a:lnTo>
                <a:lnTo>
                  <a:pt x="724087" y="408328"/>
                </a:lnTo>
                <a:lnTo>
                  <a:pt x="670773" y="382404"/>
                </a:lnTo>
                <a:lnTo>
                  <a:pt x="617671" y="355996"/>
                </a:lnTo>
                <a:lnTo>
                  <a:pt x="564789" y="329100"/>
                </a:lnTo>
                <a:lnTo>
                  <a:pt x="512135" y="301713"/>
                </a:lnTo>
                <a:lnTo>
                  <a:pt x="459719" y="273831"/>
                </a:lnTo>
                <a:lnTo>
                  <a:pt x="407548" y="245450"/>
                </a:lnTo>
                <a:lnTo>
                  <a:pt x="355630" y="216566"/>
                </a:lnTo>
                <a:lnTo>
                  <a:pt x="303974" y="187177"/>
                </a:lnTo>
                <a:lnTo>
                  <a:pt x="252588" y="157277"/>
                </a:lnTo>
                <a:lnTo>
                  <a:pt x="201480" y="126864"/>
                </a:lnTo>
                <a:lnTo>
                  <a:pt x="150659" y="95933"/>
                </a:lnTo>
                <a:lnTo>
                  <a:pt x="100133" y="64481"/>
                </a:lnTo>
                <a:lnTo>
                  <a:pt x="49911" y="32505"/>
                </a:lnTo>
                <a:lnTo>
                  <a:pt x="0" y="0"/>
                </a:lnTo>
                <a:close/>
              </a:path>
              <a:path w="6131559" h="1906270">
                <a:moveTo>
                  <a:pt x="6131297" y="1120952"/>
                </a:moveTo>
                <a:lnTo>
                  <a:pt x="6087401" y="1131008"/>
                </a:lnTo>
                <a:lnTo>
                  <a:pt x="6040534" y="1140834"/>
                </a:lnTo>
                <a:lnTo>
                  <a:pt x="5990764" y="1150399"/>
                </a:lnTo>
                <a:lnTo>
                  <a:pt x="5938155" y="1159676"/>
                </a:lnTo>
                <a:lnTo>
                  <a:pt x="5882776" y="1168633"/>
                </a:lnTo>
                <a:lnTo>
                  <a:pt x="5794530" y="1181421"/>
                </a:lnTo>
                <a:lnTo>
                  <a:pt x="5700673" y="1193292"/>
                </a:lnTo>
                <a:lnTo>
                  <a:pt x="5601053" y="1204194"/>
                </a:lnTo>
                <a:lnTo>
                  <a:pt x="5496019" y="1214010"/>
                </a:lnTo>
                <a:lnTo>
                  <a:pt x="5385795" y="1222642"/>
                </a:lnTo>
                <a:lnTo>
                  <a:pt x="5231145" y="1232133"/>
                </a:lnTo>
                <a:lnTo>
                  <a:pt x="5068199" y="1239101"/>
                </a:lnTo>
                <a:lnTo>
                  <a:pt x="4897489" y="1243310"/>
                </a:lnTo>
                <a:lnTo>
                  <a:pt x="4719544" y="1244521"/>
                </a:lnTo>
                <a:lnTo>
                  <a:pt x="6131297" y="1244521"/>
                </a:lnTo>
                <a:lnTo>
                  <a:pt x="6131297" y="112095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-11" y="4706148"/>
            <a:ext cx="2623820" cy="1694180"/>
          </a:xfrm>
          <a:custGeom>
            <a:avLst/>
            <a:gdLst/>
            <a:ahLst/>
            <a:cxnLst/>
            <a:rect l="l" t="t" r="r" b="b"/>
            <a:pathLst>
              <a:path w="2623820" h="1694179">
                <a:moveTo>
                  <a:pt x="0" y="0"/>
                </a:moveTo>
                <a:lnTo>
                  <a:pt x="0" y="1626807"/>
                </a:lnTo>
                <a:lnTo>
                  <a:pt x="199134" y="1653125"/>
                </a:lnTo>
                <a:lnTo>
                  <a:pt x="749642" y="1694002"/>
                </a:lnTo>
                <a:lnTo>
                  <a:pt x="1581178" y="1692327"/>
                </a:lnTo>
                <a:lnTo>
                  <a:pt x="2623395" y="1590987"/>
                </a:lnTo>
                <a:lnTo>
                  <a:pt x="2586129" y="1576735"/>
                </a:lnTo>
                <a:lnTo>
                  <a:pt x="2523461" y="1551605"/>
                </a:lnTo>
                <a:lnTo>
                  <a:pt x="2432965" y="1513617"/>
                </a:lnTo>
                <a:lnTo>
                  <a:pt x="2348082" y="1476507"/>
                </a:lnTo>
                <a:lnTo>
                  <a:pt x="2249596" y="1431866"/>
                </a:lnTo>
                <a:lnTo>
                  <a:pt x="2138384" y="1379565"/>
                </a:lnTo>
                <a:lnTo>
                  <a:pt x="2015325" y="1319478"/>
                </a:lnTo>
                <a:lnTo>
                  <a:pt x="1881298" y="1251476"/>
                </a:lnTo>
                <a:lnTo>
                  <a:pt x="1786287" y="1201681"/>
                </a:lnTo>
                <a:lnTo>
                  <a:pt x="1687052" y="1148273"/>
                </a:lnTo>
                <a:lnTo>
                  <a:pt x="1583853" y="1091215"/>
                </a:lnTo>
                <a:lnTo>
                  <a:pt x="1476950" y="1030468"/>
                </a:lnTo>
                <a:lnTo>
                  <a:pt x="1366605" y="965995"/>
                </a:lnTo>
                <a:lnTo>
                  <a:pt x="1253076" y="897758"/>
                </a:lnTo>
                <a:lnTo>
                  <a:pt x="1136625" y="825718"/>
                </a:lnTo>
                <a:lnTo>
                  <a:pt x="1017512" y="749838"/>
                </a:lnTo>
                <a:lnTo>
                  <a:pt x="895996" y="670080"/>
                </a:lnTo>
                <a:lnTo>
                  <a:pt x="834419" y="628735"/>
                </a:lnTo>
                <a:lnTo>
                  <a:pt x="772339" y="586406"/>
                </a:lnTo>
                <a:lnTo>
                  <a:pt x="709789" y="543089"/>
                </a:lnTo>
                <a:lnTo>
                  <a:pt x="646801" y="498778"/>
                </a:lnTo>
                <a:lnTo>
                  <a:pt x="583408" y="453469"/>
                </a:lnTo>
                <a:lnTo>
                  <a:pt x="519642" y="407158"/>
                </a:lnTo>
                <a:lnTo>
                  <a:pt x="455535" y="359839"/>
                </a:lnTo>
                <a:lnTo>
                  <a:pt x="391121" y="311508"/>
                </a:lnTo>
                <a:lnTo>
                  <a:pt x="326432" y="262160"/>
                </a:lnTo>
                <a:lnTo>
                  <a:pt x="261501" y="211790"/>
                </a:lnTo>
                <a:lnTo>
                  <a:pt x="196359" y="160394"/>
                </a:lnTo>
                <a:lnTo>
                  <a:pt x="131040" y="107967"/>
                </a:lnTo>
                <a:lnTo>
                  <a:pt x="65576" y="54503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64523" y="8842050"/>
            <a:ext cx="2891790" cy="57413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0"/>
              </a:spcBef>
            </a:pPr>
            <a:r>
              <a:rPr lang="ru-RU" sz="1200" dirty="0" smtClean="0">
                <a:solidFill>
                  <a:srgbClr val="008BB3"/>
                </a:solidFill>
                <a:latin typeface="Tahoma"/>
                <a:cs typeface="Tahoma"/>
              </a:rPr>
              <a:t>Республика Казахстан, </a:t>
            </a:r>
            <a:r>
              <a:rPr lang="ru-RU" sz="1200" dirty="0" err="1" smtClean="0">
                <a:solidFill>
                  <a:srgbClr val="008BB3"/>
                </a:solidFill>
                <a:latin typeface="Tahoma"/>
                <a:cs typeface="Tahoma"/>
              </a:rPr>
              <a:t>мангистауская</a:t>
            </a:r>
            <a:r>
              <a:rPr lang="ru-RU" sz="1200" dirty="0" smtClean="0">
                <a:solidFill>
                  <a:srgbClr val="008BB3"/>
                </a:solidFill>
                <a:latin typeface="Tahoma"/>
                <a:cs typeface="Tahoma"/>
              </a:rPr>
              <a:t> область, город Актау, 4а </a:t>
            </a:r>
            <a:r>
              <a:rPr lang="ru-RU" sz="1200" dirty="0" err="1" smtClean="0">
                <a:solidFill>
                  <a:srgbClr val="008BB3"/>
                </a:solidFill>
                <a:latin typeface="Tahoma"/>
                <a:cs typeface="Tahoma"/>
              </a:rPr>
              <a:t>мкр</a:t>
            </a:r>
            <a:r>
              <a:rPr lang="ru-RU" sz="1200" dirty="0" smtClean="0">
                <a:solidFill>
                  <a:srgbClr val="008BB3"/>
                </a:solidFill>
                <a:latin typeface="Tahoma"/>
                <a:cs typeface="Tahoma"/>
              </a:rPr>
              <a:t>., здание 48 здание «</a:t>
            </a:r>
            <a:r>
              <a:rPr lang="ru-RU" sz="1200" dirty="0" err="1" smtClean="0">
                <a:solidFill>
                  <a:srgbClr val="008BB3"/>
                </a:solidFill>
                <a:latin typeface="Tahoma"/>
                <a:cs typeface="Tahoma"/>
              </a:rPr>
              <a:t>Ата</a:t>
            </a:r>
            <a:r>
              <a:rPr lang="ru-RU" sz="1200" dirty="0" smtClean="0">
                <a:solidFill>
                  <a:srgbClr val="008BB3"/>
                </a:solidFill>
                <a:latin typeface="Tahoma"/>
                <a:cs typeface="Tahoma"/>
              </a:rPr>
              <a:t>-Мура» 2 этаж.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523" y="9525682"/>
            <a:ext cx="179705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008BB3"/>
                </a:solidFill>
                <a:latin typeface="Tahoma"/>
                <a:cs typeface="Tahoma"/>
                <a:hlinkClick r:id="rId2"/>
              </a:rPr>
              <a:t>info@uzengeoservice.kz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200" spc="-30" dirty="0">
                <a:solidFill>
                  <a:srgbClr val="008BB3"/>
                </a:solidFill>
                <a:latin typeface="Tahoma"/>
                <a:cs typeface="Tahoma"/>
              </a:rPr>
              <a:t>+7 </a:t>
            </a:r>
            <a:r>
              <a:rPr sz="1200" spc="-15" dirty="0">
                <a:solidFill>
                  <a:srgbClr val="008BB3"/>
                </a:solidFill>
                <a:latin typeface="Tahoma"/>
                <a:cs typeface="Tahoma"/>
              </a:rPr>
              <a:t>(7292) </a:t>
            </a:r>
            <a:r>
              <a:rPr sz="1200" spc="65" dirty="0">
                <a:solidFill>
                  <a:srgbClr val="008BB3"/>
                </a:solidFill>
                <a:latin typeface="Tahoma"/>
                <a:cs typeface="Tahoma"/>
              </a:rPr>
              <a:t>20 </a:t>
            </a:r>
            <a:r>
              <a:rPr sz="1200" spc="25" dirty="0">
                <a:solidFill>
                  <a:srgbClr val="008BB3"/>
                </a:solidFill>
                <a:latin typeface="Tahoma"/>
                <a:cs typeface="Tahoma"/>
              </a:rPr>
              <a:t>33</a:t>
            </a:r>
            <a:r>
              <a:rPr sz="1200" spc="-21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/>
                <a:cs typeface="Tahoma"/>
              </a:rPr>
              <a:t>98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5164" y="9078666"/>
            <a:ext cx="19138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www.</a:t>
            </a: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uzengeoservice.kz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266643" y="4706148"/>
            <a:ext cx="5864407" cy="739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700" b="1" dirty="0" smtClean="0">
                <a:solidFill>
                  <a:srgbClr val="151616"/>
                </a:solidFill>
                <a:latin typeface="Calibri"/>
                <a:cs typeface="Calibri"/>
              </a:rPr>
              <a:t>Спасибо за внимание</a:t>
            </a:r>
            <a:endParaRPr sz="47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723"/>
            <a:ext cx="7560095" cy="1069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164369" y="313342"/>
            <a:ext cx="7221389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pc="-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2110" y="2084128"/>
            <a:ext cx="8935521" cy="31539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955925" indent="450000" algn="just">
              <a:lnSpc>
                <a:spcPct val="101899"/>
              </a:lnSpc>
              <a:spcBef>
                <a:spcPts val="5"/>
              </a:spcBef>
            </a:pPr>
            <a:r>
              <a:rPr sz="1400" b="1" spc="1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</a:t>
            </a:r>
            <a:r>
              <a:rPr sz="1400" b="1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 </a:t>
            </a:r>
            <a:r>
              <a:rPr sz="1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основана </a:t>
            </a:r>
            <a:r>
              <a:rPr sz="14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sz="1400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строгом  </a:t>
            </a:r>
            <a:r>
              <a:rPr sz="1400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соблюдении </a:t>
            </a:r>
            <a:r>
              <a:rPr sz="14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принятых </a:t>
            </a:r>
            <a:r>
              <a:rPr sz="14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sz="14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 </a:t>
            </a:r>
            <a:r>
              <a:rPr sz="1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обязательств, </a:t>
            </a:r>
            <a:r>
              <a:rPr sz="14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</a:t>
            </a:r>
            <a:r>
              <a:rPr sz="1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постоянном совершенствовании </a:t>
            </a:r>
            <a:r>
              <a:rPr sz="14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полноты </a:t>
            </a:r>
            <a:r>
              <a:rPr sz="1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sz="14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 </a:t>
            </a:r>
            <a:r>
              <a:rPr sz="1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предоставляемых</a:t>
            </a:r>
            <a:r>
              <a:rPr sz="1400" spc="-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r>
              <a:rPr sz="1400" spc="-22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spc="-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гибкой</a:t>
            </a:r>
            <a:r>
              <a:rPr sz="14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17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ценовой</a:t>
            </a:r>
            <a:r>
              <a:rPr lang="ru-RU" sz="1400" spc="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1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</a:t>
            </a:r>
            <a:r>
              <a:rPr lang="ru-RU" sz="1400" spc="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400" spc="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spc="4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spc="45" dirty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spc="45" dirty="0" smtClean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spc="45" dirty="0" smtClean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spc="45" dirty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spc="45" dirty="0" smtClean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spc="45" dirty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955925" algn="just">
              <a:lnSpc>
                <a:spcPct val="101899"/>
              </a:lnSpc>
              <a:spcBef>
                <a:spcPts val="5"/>
              </a:spcBef>
            </a:pPr>
            <a:endParaRPr lang="ru-RU" sz="1200" spc="45" dirty="0" smtClean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1899"/>
              </a:lnSpc>
              <a:spcBef>
                <a:spcPts val="70"/>
              </a:spcBef>
            </a:pPr>
            <a:endParaRPr lang="ru-RU" sz="1200" spc="60" dirty="0" smtClean="0">
              <a:solidFill>
                <a:srgbClr val="1516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1899"/>
              </a:lnSpc>
            </a:pPr>
            <a:endParaRPr lang="ru-RU" sz="1200" spc="50" dirty="0" smtClean="0">
              <a:solidFill>
                <a:srgbClr val="151616"/>
              </a:solidFill>
              <a:latin typeface="Trebuchet MS" panose="020B0603020202020204" pitchFamily="34" charset="0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08001" y="10440000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390939" y="10480504"/>
            <a:ext cx="895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5428711" y="8658001"/>
            <a:ext cx="1212215" cy="1212215"/>
          </a:xfrm>
          <a:custGeom>
            <a:avLst/>
            <a:gdLst/>
            <a:ahLst/>
            <a:cxnLst/>
            <a:rect l="l" t="t" r="r" b="b"/>
            <a:pathLst>
              <a:path w="1212215" h="1212215">
                <a:moveTo>
                  <a:pt x="606096" y="0"/>
                </a:moveTo>
                <a:lnTo>
                  <a:pt x="558729" y="1823"/>
                </a:lnTo>
                <a:lnTo>
                  <a:pt x="512360" y="7204"/>
                </a:lnTo>
                <a:lnTo>
                  <a:pt x="467123" y="16007"/>
                </a:lnTo>
                <a:lnTo>
                  <a:pt x="423152" y="28098"/>
                </a:lnTo>
                <a:lnTo>
                  <a:pt x="380583" y="43342"/>
                </a:lnTo>
                <a:lnTo>
                  <a:pt x="339549" y="61604"/>
                </a:lnTo>
                <a:lnTo>
                  <a:pt x="300187" y="82749"/>
                </a:lnTo>
                <a:lnTo>
                  <a:pt x="262630" y="106643"/>
                </a:lnTo>
                <a:lnTo>
                  <a:pt x="227013" y="133152"/>
                </a:lnTo>
                <a:lnTo>
                  <a:pt x="193471" y="162139"/>
                </a:lnTo>
                <a:lnTo>
                  <a:pt x="162139" y="193471"/>
                </a:lnTo>
                <a:lnTo>
                  <a:pt x="133152" y="227013"/>
                </a:lnTo>
                <a:lnTo>
                  <a:pt x="106643" y="262630"/>
                </a:lnTo>
                <a:lnTo>
                  <a:pt x="82749" y="300187"/>
                </a:lnTo>
                <a:lnTo>
                  <a:pt x="61604" y="339549"/>
                </a:lnTo>
                <a:lnTo>
                  <a:pt x="43342" y="380583"/>
                </a:lnTo>
                <a:lnTo>
                  <a:pt x="28098" y="423152"/>
                </a:lnTo>
                <a:lnTo>
                  <a:pt x="16007" y="467123"/>
                </a:lnTo>
                <a:lnTo>
                  <a:pt x="7204" y="512360"/>
                </a:lnTo>
                <a:lnTo>
                  <a:pt x="1823" y="558729"/>
                </a:lnTo>
                <a:lnTo>
                  <a:pt x="0" y="606096"/>
                </a:lnTo>
                <a:lnTo>
                  <a:pt x="1823" y="653462"/>
                </a:lnTo>
                <a:lnTo>
                  <a:pt x="7204" y="699831"/>
                </a:lnTo>
                <a:lnTo>
                  <a:pt x="16007" y="745068"/>
                </a:lnTo>
                <a:lnTo>
                  <a:pt x="28098" y="789039"/>
                </a:lnTo>
                <a:lnTo>
                  <a:pt x="43342" y="831608"/>
                </a:lnTo>
                <a:lnTo>
                  <a:pt x="61604" y="872642"/>
                </a:lnTo>
                <a:lnTo>
                  <a:pt x="82749" y="912004"/>
                </a:lnTo>
                <a:lnTo>
                  <a:pt x="106643" y="949562"/>
                </a:lnTo>
                <a:lnTo>
                  <a:pt x="133152" y="985178"/>
                </a:lnTo>
                <a:lnTo>
                  <a:pt x="162139" y="1018720"/>
                </a:lnTo>
                <a:lnTo>
                  <a:pt x="193471" y="1050052"/>
                </a:lnTo>
                <a:lnTo>
                  <a:pt x="227013" y="1079040"/>
                </a:lnTo>
                <a:lnTo>
                  <a:pt x="262630" y="1105548"/>
                </a:lnTo>
                <a:lnTo>
                  <a:pt x="300187" y="1129442"/>
                </a:lnTo>
                <a:lnTo>
                  <a:pt x="339549" y="1150588"/>
                </a:lnTo>
                <a:lnTo>
                  <a:pt x="380583" y="1168850"/>
                </a:lnTo>
                <a:lnTo>
                  <a:pt x="423152" y="1184093"/>
                </a:lnTo>
                <a:lnTo>
                  <a:pt x="467123" y="1196184"/>
                </a:lnTo>
                <a:lnTo>
                  <a:pt x="512360" y="1204987"/>
                </a:lnTo>
                <a:lnTo>
                  <a:pt x="558729" y="1210368"/>
                </a:lnTo>
                <a:lnTo>
                  <a:pt x="606096" y="1212192"/>
                </a:lnTo>
                <a:lnTo>
                  <a:pt x="653462" y="1210368"/>
                </a:lnTo>
                <a:lnTo>
                  <a:pt x="699831" y="1204987"/>
                </a:lnTo>
                <a:lnTo>
                  <a:pt x="745068" y="1196184"/>
                </a:lnTo>
                <a:lnTo>
                  <a:pt x="789039" y="1184093"/>
                </a:lnTo>
                <a:lnTo>
                  <a:pt x="831608" y="1168850"/>
                </a:lnTo>
                <a:lnTo>
                  <a:pt x="872642" y="1150588"/>
                </a:lnTo>
                <a:lnTo>
                  <a:pt x="912004" y="1129442"/>
                </a:lnTo>
                <a:lnTo>
                  <a:pt x="949562" y="1105548"/>
                </a:lnTo>
                <a:lnTo>
                  <a:pt x="985178" y="1079040"/>
                </a:lnTo>
                <a:lnTo>
                  <a:pt x="1018720" y="1050052"/>
                </a:lnTo>
                <a:lnTo>
                  <a:pt x="1050052" y="1018720"/>
                </a:lnTo>
                <a:lnTo>
                  <a:pt x="1079040" y="985178"/>
                </a:lnTo>
                <a:lnTo>
                  <a:pt x="1105548" y="949562"/>
                </a:lnTo>
                <a:lnTo>
                  <a:pt x="1129442" y="912004"/>
                </a:lnTo>
                <a:lnTo>
                  <a:pt x="1150588" y="872642"/>
                </a:lnTo>
                <a:lnTo>
                  <a:pt x="1168850" y="831608"/>
                </a:lnTo>
                <a:lnTo>
                  <a:pt x="1184093" y="789039"/>
                </a:lnTo>
                <a:lnTo>
                  <a:pt x="1196184" y="745068"/>
                </a:lnTo>
                <a:lnTo>
                  <a:pt x="1204987" y="699831"/>
                </a:lnTo>
                <a:lnTo>
                  <a:pt x="1210368" y="653462"/>
                </a:lnTo>
                <a:lnTo>
                  <a:pt x="1212192" y="606096"/>
                </a:lnTo>
                <a:lnTo>
                  <a:pt x="1210368" y="558729"/>
                </a:lnTo>
                <a:lnTo>
                  <a:pt x="1204987" y="512360"/>
                </a:lnTo>
                <a:lnTo>
                  <a:pt x="1196184" y="467123"/>
                </a:lnTo>
                <a:lnTo>
                  <a:pt x="1184093" y="423152"/>
                </a:lnTo>
                <a:lnTo>
                  <a:pt x="1168850" y="380583"/>
                </a:lnTo>
                <a:lnTo>
                  <a:pt x="1150588" y="339549"/>
                </a:lnTo>
                <a:lnTo>
                  <a:pt x="1129442" y="300187"/>
                </a:lnTo>
                <a:lnTo>
                  <a:pt x="1105548" y="262630"/>
                </a:lnTo>
                <a:lnTo>
                  <a:pt x="1079040" y="227013"/>
                </a:lnTo>
                <a:lnTo>
                  <a:pt x="1050052" y="193471"/>
                </a:lnTo>
                <a:lnTo>
                  <a:pt x="1018720" y="162139"/>
                </a:lnTo>
                <a:lnTo>
                  <a:pt x="985178" y="133152"/>
                </a:lnTo>
                <a:lnTo>
                  <a:pt x="949562" y="106643"/>
                </a:lnTo>
                <a:lnTo>
                  <a:pt x="912004" y="82749"/>
                </a:lnTo>
                <a:lnTo>
                  <a:pt x="872642" y="61604"/>
                </a:lnTo>
                <a:lnTo>
                  <a:pt x="831608" y="43342"/>
                </a:lnTo>
                <a:lnTo>
                  <a:pt x="789039" y="28098"/>
                </a:lnTo>
                <a:lnTo>
                  <a:pt x="745068" y="16007"/>
                </a:lnTo>
                <a:lnTo>
                  <a:pt x="699831" y="7204"/>
                </a:lnTo>
                <a:lnTo>
                  <a:pt x="653462" y="1823"/>
                </a:lnTo>
                <a:lnTo>
                  <a:pt x="606096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3173904" y="8658001"/>
            <a:ext cx="1212215" cy="1212215"/>
          </a:xfrm>
          <a:custGeom>
            <a:avLst/>
            <a:gdLst/>
            <a:ahLst/>
            <a:cxnLst/>
            <a:rect l="l" t="t" r="r" b="b"/>
            <a:pathLst>
              <a:path w="1212214" h="1212215">
                <a:moveTo>
                  <a:pt x="606096" y="0"/>
                </a:moveTo>
                <a:lnTo>
                  <a:pt x="558729" y="1823"/>
                </a:lnTo>
                <a:lnTo>
                  <a:pt x="512360" y="7204"/>
                </a:lnTo>
                <a:lnTo>
                  <a:pt x="467123" y="16007"/>
                </a:lnTo>
                <a:lnTo>
                  <a:pt x="423152" y="28098"/>
                </a:lnTo>
                <a:lnTo>
                  <a:pt x="380583" y="43342"/>
                </a:lnTo>
                <a:lnTo>
                  <a:pt x="339549" y="61604"/>
                </a:lnTo>
                <a:lnTo>
                  <a:pt x="300187" y="82749"/>
                </a:lnTo>
                <a:lnTo>
                  <a:pt x="262630" y="106643"/>
                </a:lnTo>
                <a:lnTo>
                  <a:pt x="227013" y="133152"/>
                </a:lnTo>
                <a:lnTo>
                  <a:pt x="193471" y="162139"/>
                </a:lnTo>
                <a:lnTo>
                  <a:pt x="162139" y="193471"/>
                </a:lnTo>
                <a:lnTo>
                  <a:pt x="133152" y="227013"/>
                </a:lnTo>
                <a:lnTo>
                  <a:pt x="106643" y="262630"/>
                </a:lnTo>
                <a:lnTo>
                  <a:pt x="82749" y="300187"/>
                </a:lnTo>
                <a:lnTo>
                  <a:pt x="61604" y="339549"/>
                </a:lnTo>
                <a:lnTo>
                  <a:pt x="43342" y="380583"/>
                </a:lnTo>
                <a:lnTo>
                  <a:pt x="28098" y="423152"/>
                </a:lnTo>
                <a:lnTo>
                  <a:pt x="16007" y="467123"/>
                </a:lnTo>
                <a:lnTo>
                  <a:pt x="7204" y="512360"/>
                </a:lnTo>
                <a:lnTo>
                  <a:pt x="1823" y="558729"/>
                </a:lnTo>
                <a:lnTo>
                  <a:pt x="0" y="606096"/>
                </a:lnTo>
                <a:lnTo>
                  <a:pt x="1823" y="653462"/>
                </a:lnTo>
                <a:lnTo>
                  <a:pt x="7204" y="699831"/>
                </a:lnTo>
                <a:lnTo>
                  <a:pt x="16007" y="745068"/>
                </a:lnTo>
                <a:lnTo>
                  <a:pt x="28098" y="789039"/>
                </a:lnTo>
                <a:lnTo>
                  <a:pt x="43342" y="831608"/>
                </a:lnTo>
                <a:lnTo>
                  <a:pt x="61604" y="872642"/>
                </a:lnTo>
                <a:lnTo>
                  <a:pt x="82749" y="912004"/>
                </a:lnTo>
                <a:lnTo>
                  <a:pt x="106643" y="949562"/>
                </a:lnTo>
                <a:lnTo>
                  <a:pt x="133152" y="985178"/>
                </a:lnTo>
                <a:lnTo>
                  <a:pt x="162139" y="1018720"/>
                </a:lnTo>
                <a:lnTo>
                  <a:pt x="193471" y="1050052"/>
                </a:lnTo>
                <a:lnTo>
                  <a:pt x="227013" y="1079040"/>
                </a:lnTo>
                <a:lnTo>
                  <a:pt x="262630" y="1105548"/>
                </a:lnTo>
                <a:lnTo>
                  <a:pt x="300187" y="1129442"/>
                </a:lnTo>
                <a:lnTo>
                  <a:pt x="339549" y="1150588"/>
                </a:lnTo>
                <a:lnTo>
                  <a:pt x="380583" y="1168850"/>
                </a:lnTo>
                <a:lnTo>
                  <a:pt x="423152" y="1184093"/>
                </a:lnTo>
                <a:lnTo>
                  <a:pt x="467123" y="1196184"/>
                </a:lnTo>
                <a:lnTo>
                  <a:pt x="512360" y="1204987"/>
                </a:lnTo>
                <a:lnTo>
                  <a:pt x="558729" y="1210368"/>
                </a:lnTo>
                <a:lnTo>
                  <a:pt x="606096" y="1212192"/>
                </a:lnTo>
                <a:lnTo>
                  <a:pt x="653462" y="1210368"/>
                </a:lnTo>
                <a:lnTo>
                  <a:pt x="699831" y="1204987"/>
                </a:lnTo>
                <a:lnTo>
                  <a:pt x="745068" y="1196184"/>
                </a:lnTo>
                <a:lnTo>
                  <a:pt x="789039" y="1184093"/>
                </a:lnTo>
                <a:lnTo>
                  <a:pt x="831608" y="1168850"/>
                </a:lnTo>
                <a:lnTo>
                  <a:pt x="872642" y="1150588"/>
                </a:lnTo>
                <a:lnTo>
                  <a:pt x="912004" y="1129442"/>
                </a:lnTo>
                <a:lnTo>
                  <a:pt x="949562" y="1105548"/>
                </a:lnTo>
                <a:lnTo>
                  <a:pt x="985178" y="1079040"/>
                </a:lnTo>
                <a:lnTo>
                  <a:pt x="1018720" y="1050052"/>
                </a:lnTo>
                <a:lnTo>
                  <a:pt x="1050052" y="1018720"/>
                </a:lnTo>
                <a:lnTo>
                  <a:pt x="1079040" y="985178"/>
                </a:lnTo>
                <a:lnTo>
                  <a:pt x="1105548" y="949562"/>
                </a:lnTo>
                <a:lnTo>
                  <a:pt x="1129442" y="912004"/>
                </a:lnTo>
                <a:lnTo>
                  <a:pt x="1150588" y="872642"/>
                </a:lnTo>
                <a:lnTo>
                  <a:pt x="1168850" y="831608"/>
                </a:lnTo>
                <a:lnTo>
                  <a:pt x="1184093" y="789039"/>
                </a:lnTo>
                <a:lnTo>
                  <a:pt x="1196184" y="745068"/>
                </a:lnTo>
                <a:lnTo>
                  <a:pt x="1204987" y="699831"/>
                </a:lnTo>
                <a:lnTo>
                  <a:pt x="1210368" y="653462"/>
                </a:lnTo>
                <a:lnTo>
                  <a:pt x="1212192" y="606096"/>
                </a:lnTo>
                <a:lnTo>
                  <a:pt x="1210368" y="558729"/>
                </a:lnTo>
                <a:lnTo>
                  <a:pt x="1204987" y="512360"/>
                </a:lnTo>
                <a:lnTo>
                  <a:pt x="1196184" y="467123"/>
                </a:lnTo>
                <a:lnTo>
                  <a:pt x="1184093" y="423152"/>
                </a:lnTo>
                <a:lnTo>
                  <a:pt x="1168850" y="380583"/>
                </a:lnTo>
                <a:lnTo>
                  <a:pt x="1150588" y="339549"/>
                </a:lnTo>
                <a:lnTo>
                  <a:pt x="1129442" y="300187"/>
                </a:lnTo>
                <a:lnTo>
                  <a:pt x="1105548" y="262630"/>
                </a:lnTo>
                <a:lnTo>
                  <a:pt x="1079040" y="227013"/>
                </a:lnTo>
                <a:lnTo>
                  <a:pt x="1050052" y="193471"/>
                </a:lnTo>
                <a:lnTo>
                  <a:pt x="1018720" y="162139"/>
                </a:lnTo>
                <a:lnTo>
                  <a:pt x="985178" y="133152"/>
                </a:lnTo>
                <a:lnTo>
                  <a:pt x="949562" y="106643"/>
                </a:lnTo>
                <a:lnTo>
                  <a:pt x="912004" y="82749"/>
                </a:lnTo>
                <a:lnTo>
                  <a:pt x="872642" y="61604"/>
                </a:lnTo>
                <a:lnTo>
                  <a:pt x="831608" y="43342"/>
                </a:lnTo>
                <a:lnTo>
                  <a:pt x="789039" y="28098"/>
                </a:lnTo>
                <a:lnTo>
                  <a:pt x="745068" y="16007"/>
                </a:lnTo>
                <a:lnTo>
                  <a:pt x="699831" y="7204"/>
                </a:lnTo>
                <a:lnTo>
                  <a:pt x="653462" y="1823"/>
                </a:lnTo>
                <a:lnTo>
                  <a:pt x="606096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"/>
          <p:cNvSpPr/>
          <p:nvPr/>
        </p:nvSpPr>
        <p:spPr>
          <a:xfrm>
            <a:off x="919098" y="8658001"/>
            <a:ext cx="1212215" cy="1212215"/>
          </a:xfrm>
          <a:custGeom>
            <a:avLst/>
            <a:gdLst/>
            <a:ahLst/>
            <a:cxnLst/>
            <a:rect l="l" t="t" r="r" b="b"/>
            <a:pathLst>
              <a:path w="1212214" h="1212215">
                <a:moveTo>
                  <a:pt x="606096" y="0"/>
                </a:moveTo>
                <a:lnTo>
                  <a:pt x="558729" y="1823"/>
                </a:lnTo>
                <a:lnTo>
                  <a:pt x="512360" y="7204"/>
                </a:lnTo>
                <a:lnTo>
                  <a:pt x="467123" y="16007"/>
                </a:lnTo>
                <a:lnTo>
                  <a:pt x="423152" y="28098"/>
                </a:lnTo>
                <a:lnTo>
                  <a:pt x="380583" y="43342"/>
                </a:lnTo>
                <a:lnTo>
                  <a:pt x="339549" y="61604"/>
                </a:lnTo>
                <a:lnTo>
                  <a:pt x="300187" y="82749"/>
                </a:lnTo>
                <a:lnTo>
                  <a:pt x="262630" y="106643"/>
                </a:lnTo>
                <a:lnTo>
                  <a:pt x="227013" y="133152"/>
                </a:lnTo>
                <a:lnTo>
                  <a:pt x="193471" y="162139"/>
                </a:lnTo>
                <a:lnTo>
                  <a:pt x="162139" y="193471"/>
                </a:lnTo>
                <a:lnTo>
                  <a:pt x="133152" y="227013"/>
                </a:lnTo>
                <a:lnTo>
                  <a:pt x="106643" y="262630"/>
                </a:lnTo>
                <a:lnTo>
                  <a:pt x="82749" y="300187"/>
                </a:lnTo>
                <a:lnTo>
                  <a:pt x="61604" y="339549"/>
                </a:lnTo>
                <a:lnTo>
                  <a:pt x="43342" y="380583"/>
                </a:lnTo>
                <a:lnTo>
                  <a:pt x="28098" y="423152"/>
                </a:lnTo>
                <a:lnTo>
                  <a:pt x="16007" y="467123"/>
                </a:lnTo>
                <a:lnTo>
                  <a:pt x="7204" y="512360"/>
                </a:lnTo>
                <a:lnTo>
                  <a:pt x="1823" y="558729"/>
                </a:lnTo>
                <a:lnTo>
                  <a:pt x="0" y="606096"/>
                </a:lnTo>
                <a:lnTo>
                  <a:pt x="1823" y="653462"/>
                </a:lnTo>
                <a:lnTo>
                  <a:pt x="7204" y="699831"/>
                </a:lnTo>
                <a:lnTo>
                  <a:pt x="16007" y="745068"/>
                </a:lnTo>
                <a:lnTo>
                  <a:pt x="28098" y="789039"/>
                </a:lnTo>
                <a:lnTo>
                  <a:pt x="43342" y="831608"/>
                </a:lnTo>
                <a:lnTo>
                  <a:pt x="61604" y="872642"/>
                </a:lnTo>
                <a:lnTo>
                  <a:pt x="82749" y="912004"/>
                </a:lnTo>
                <a:lnTo>
                  <a:pt x="106643" y="949562"/>
                </a:lnTo>
                <a:lnTo>
                  <a:pt x="133152" y="985178"/>
                </a:lnTo>
                <a:lnTo>
                  <a:pt x="162139" y="1018720"/>
                </a:lnTo>
                <a:lnTo>
                  <a:pt x="193471" y="1050052"/>
                </a:lnTo>
                <a:lnTo>
                  <a:pt x="227013" y="1079040"/>
                </a:lnTo>
                <a:lnTo>
                  <a:pt x="262630" y="1105548"/>
                </a:lnTo>
                <a:lnTo>
                  <a:pt x="300187" y="1129442"/>
                </a:lnTo>
                <a:lnTo>
                  <a:pt x="339549" y="1150588"/>
                </a:lnTo>
                <a:lnTo>
                  <a:pt x="380583" y="1168850"/>
                </a:lnTo>
                <a:lnTo>
                  <a:pt x="423152" y="1184093"/>
                </a:lnTo>
                <a:lnTo>
                  <a:pt x="467123" y="1196184"/>
                </a:lnTo>
                <a:lnTo>
                  <a:pt x="512360" y="1204987"/>
                </a:lnTo>
                <a:lnTo>
                  <a:pt x="558729" y="1210368"/>
                </a:lnTo>
                <a:lnTo>
                  <a:pt x="606096" y="1212192"/>
                </a:lnTo>
                <a:lnTo>
                  <a:pt x="653462" y="1210368"/>
                </a:lnTo>
                <a:lnTo>
                  <a:pt x="699831" y="1204987"/>
                </a:lnTo>
                <a:lnTo>
                  <a:pt x="745068" y="1196184"/>
                </a:lnTo>
                <a:lnTo>
                  <a:pt x="789039" y="1184093"/>
                </a:lnTo>
                <a:lnTo>
                  <a:pt x="831608" y="1168850"/>
                </a:lnTo>
                <a:lnTo>
                  <a:pt x="872642" y="1150588"/>
                </a:lnTo>
                <a:lnTo>
                  <a:pt x="912004" y="1129442"/>
                </a:lnTo>
                <a:lnTo>
                  <a:pt x="949562" y="1105548"/>
                </a:lnTo>
                <a:lnTo>
                  <a:pt x="985178" y="1079040"/>
                </a:lnTo>
                <a:lnTo>
                  <a:pt x="1018720" y="1050052"/>
                </a:lnTo>
                <a:lnTo>
                  <a:pt x="1050052" y="1018720"/>
                </a:lnTo>
                <a:lnTo>
                  <a:pt x="1079040" y="985178"/>
                </a:lnTo>
                <a:lnTo>
                  <a:pt x="1105548" y="949562"/>
                </a:lnTo>
                <a:lnTo>
                  <a:pt x="1129442" y="912004"/>
                </a:lnTo>
                <a:lnTo>
                  <a:pt x="1150588" y="872642"/>
                </a:lnTo>
                <a:lnTo>
                  <a:pt x="1168850" y="831608"/>
                </a:lnTo>
                <a:lnTo>
                  <a:pt x="1184093" y="789039"/>
                </a:lnTo>
                <a:lnTo>
                  <a:pt x="1196184" y="745068"/>
                </a:lnTo>
                <a:lnTo>
                  <a:pt x="1204987" y="699831"/>
                </a:lnTo>
                <a:lnTo>
                  <a:pt x="1210368" y="653462"/>
                </a:lnTo>
                <a:lnTo>
                  <a:pt x="1212192" y="606096"/>
                </a:lnTo>
                <a:lnTo>
                  <a:pt x="1210368" y="558729"/>
                </a:lnTo>
                <a:lnTo>
                  <a:pt x="1204987" y="512360"/>
                </a:lnTo>
                <a:lnTo>
                  <a:pt x="1196184" y="467123"/>
                </a:lnTo>
                <a:lnTo>
                  <a:pt x="1184093" y="423152"/>
                </a:lnTo>
                <a:lnTo>
                  <a:pt x="1168850" y="380583"/>
                </a:lnTo>
                <a:lnTo>
                  <a:pt x="1150588" y="339549"/>
                </a:lnTo>
                <a:lnTo>
                  <a:pt x="1129442" y="300187"/>
                </a:lnTo>
                <a:lnTo>
                  <a:pt x="1105548" y="262630"/>
                </a:lnTo>
                <a:lnTo>
                  <a:pt x="1079040" y="227013"/>
                </a:lnTo>
                <a:lnTo>
                  <a:pt x="1050052" y="193471"/>
                </a:lnTo>
                <a:lnTo>
                  <a:pt x="1018720" y="162139"/>
                </a:lnTo>
                <a:lnTo>
                  <a:pt x="985178" y="133152"/>
                </a:lnTo>
                <a:lnTo>
                  <a:pt x="949562" y="106643"/>
                </a:lnTo>
                <a:lnTo>
                  <a:pt x="912004" y="82749"/>
                </a:lnTo>
                <a:lnTo>
                  <a:pt x="872642" y="61604"/>
                </a:lnTo>
                <a:lnTo>
                  <a:pt x="831608" y="43342"/>
                </a:lnTo>
                <a:lnTo>
                  <a:pt x="789039" y="28098"/>
                </a:lnTo>
                <a:lnTo>
                  <a:pt x="745068" y="16007"/>
                </a:lnTo>
                <a:lnTo>
                  <a:pt x="699831" y="7204"/>
                </a:lnTo>
                <a:lnTo>
                  <a:pt x="653462" y="1823"/>
                </a:lnTo>
                <a:lnTo>
                  <a:pt x="606096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5"/>
          <p:cNvSpPr/>
          <p:nvPr/>
        </p:nvSpPr>
        <p:spPr>
          <a:xfrm>
            <a:off x="5428711" y="6877423"/>
            <a:ext cx="1212215" cy="1212215"/>
          </a:xfrm>
          <a:custGeom>
            <a:avLst/>
            <a:gdLst/>
            <a:ahLst/>
            <a:cxnLst/>
            <a:rect l="l" t="t" r="r" b="b"/>
            <a:pathLst>
              <a:path w="1212215" h="1212215">
                <a:moveTo>
                  <a:pt x="606096" y="0"/>
                </a:moveTo>
                <a:lnTo>
                  <a:pt x="558729" y="1823"/>
                </a:lnTo>
                <a:lnTo>
                  <a:pt x="512360" y="7204"/>
                </a:lnTo>
                <a:lnTo>
                  <a:pt x="467123" y="16007"/>
                </a:lnTo>
                <a:lnTo>
                  <a:pt x="423152" y="28098"/>
                </a:lnTo>
                <a:lnTo>
                  <a:pt x="380583" y="43342"/>
                </a:lnTo>
                <a:lnTo>
                  <a:pt x="339549" y="61604"/>
                </a:lnTo>
                <a:lnTo>
                  <a:pt x="300187" y="82749"/>
                </a:lnTo>
                <a:lnTo>
                  <a:pt x="262630" y="106643"/>
                </a:lnTo>
                <a:lnTo>
                  <a:pt x="227013" y="133152"/>
                </a:lnTo>
                <a:lnTo>
                  <a:pt x="193471" y="162139"/>
                </a:lnTo>
                <a:lnTo>
                  <a:pt x="162139" y="193471"/>
                </a:lnTo>
                <a:lnTo>
                  <a:pt x="133152" y="227013"/>
                </a:lnTo>
                <a:lnTo>
                  <a:pt x="106643" y="262630"/>
                </a:lnTo>
                <a:lnTo>
                  <a:pt x="82749" y="300187"/>
                </a:lnTo>
                <a:lnTo>
                  <a:pt x="61604" y="339549"/>
                </a:lnTo>
                <a:lnTo>
                  <a:pt x="43342" y="380583"/>
                </a:lnTo>
                <a:lnTo>
                  <a:pt x="28098" y="423152"/>
                </a:lnTo>
                <a:lnTo>
                  <a:pt x="16007" y="467123"/>
                </a:lnTo>
                <a:lnTo>
                  <a:pt x="7204" y="512360"/>
                </a:lnTo>
                <a:lnTo>
                  <a:pt x="1823" y="558729"/>
                </a:lnTo>
                <a:lnTo>
                  <a:pt x="0" y="606096"/>
                </a:lnTo>
                <a:lnTo>
                  <a:pt x="1823" y="653462"/>
                </a:lnTo>
                <a:lnTo>
                  <a:pt x="7204" y="699831"/>
                </a:lnTo>
                <a:lnTo>
                  <a:pt x="16007" y="745068"/>
                </a:lnTo>
                <a:lnTo>
                  <a:pt x="28098" y="789039"/>
                </a:lnTo>
                <a:lnTo>
                  <a:pt x="43342" y="831608"/>
                </a:lnTo>
                <a:lnTo>
                  <a:pt x="61604" y="872642"/>
                </a:lnTo>
                <a:lnTo>
                  <a:pt x="82749" y="912004"/>
                </a:lnTo>
                <a:lnTo>
                  <a:pt x="106643" y="949562"/>
                </a:lnTo>
                <a:lnTo>
                  <a:pt x="133152" y="985178"/>
                </a:lnTo>
                <a:lnTo>
                  <a:pt x="162139" y="1018720"/>
                </a:lnTo>
                <a:lnTo>
                  <a:pt x="193471" y="1050052"/>
                </a:lnTo>
                <a:lnTo>
                  <a:pt x="227013" y="1079040"/>
                </a:lnTo>
                <a:lnTo>
                  <a:pt x="262630" y="1105548"/>
                </a:lnTo>
                <a:lnTo>
                  <a:pt x="300187" y="1129442"/>
                </a:lnTo>
                <a:lnTo>
                  <a:pt x="339549" y="1150588"/>
                </a:lnTo>
                <a:lnTo>
                  <a:pt x="380583" y="1168850"/>
                </a:lnTo>
                <a:lnTo>
                  <a:pt x="423152" y="1184093"/>
                </a:lnTo>
                <a:lnTo>
                  <a:pt x="467123" y="1196184"/>
                </a:lnTo>
                <a:lnTo>
                  <a:pt x="512360" y="1204987"/>
                </a:lnTo>
                <a:lnTo>
                  <a:pt x="558729" y="1210368"/>
                </a:lnTo>
                <a:lnTo>
                  <a:pt x="606096" y="1212192"/>
                </a:lnTo>
                <a:lnTo>
                  <a:pt x="653462" y="1210368"/>
                </a:lnTo>
                <a:lnTo>
                  <a:pt x="699831" y="1204987"/>
                </a:lnTo>
                <a:lnTo>
                  <a:pt x="745068" y="1196184"/>
                </a:lnTo>
                <a:lnTo>
                  <a:pt x="789039" y="1184093"/>
                </a:lnTo>
                <a:lnTo>
                  <a:pt x="831608" y="1168850"/>
                </a:lnTo>
                <a:lnTo>
                  <a:pt x="872642" y="1150588"/>
                </a:lnTo>
                <a:lnTo>
                  <a:pt x="912004" y="1129442"/>
                </a:lnTo>
                <a:lnTo>
                  <a:pt x="949562" y="1105548"/>
                </a:lnTo>
                <a:lnTo>
                  <a:pt x="985178" y="1079040"/>
                </a:lnTo>
                <a:lnTo>
                  <a:pt x="1018720" y="1050052"/>
                </a:lnTo>
                <a:lnTo>
                  <a:pt x="1050052" y="1018720"/>
                </a:lnTo>
                <a:lnTo>
                  <a:pt x="1079040" y="985178"/>
                </a:lnTo>
                <a:lnTo>
                  <a:pt x="1105548" y="949562"/>
                </a:lnTo>
                <a:lnTo>
                  <a:pt x="1129442" y="912004"/>
                </a:lnTo>
                <a:lnTo>
                  <a:pt x="1150588" y="872642"/>
                </a:lnTo>
                <a:lnTo>
                  <a:pt x="1168850" y="831608"/>
                </a:lnTo>
                <a:lnTo>
                  <a:pt x="1184093" y="789039"/>
                </a:lnTo>
                <a:lnTo>
                  <a:pt x="1196184" y="745068"/>
                </a:lnTo>
                <a:lnTo>
                  <a:pt x="1204987" y="699831"/>
                </a:lnTo>
                <a:lnTo>
                  <a:pt x="1210368" y="653462"/>
                </a:lnTo>
                <a:lnTo>
                  <a:pt x="1212192" y="606096"/>
                </a:lnTo>
                <a:lnTo>
                  <a:pt x="1210368" y="558729"/>
                </a:lnTo>
                <a:lnTo>
                  <a:pt x="1204987" y="512360"/>
                </a:lnTo>
                <a:lnTo>
                  <a:pt x="1196184" y="467123"/>
                </a:lnTo>
                <a:lnTo>
                  <a:pt x="1184093" y="423152"/>
                </a:lnTo>
                <a:lnTo>
                  <a:pt x="1168850" y="380583"/>
                </a:lnTo>
                <a:lnTo>
                  <a:pt x="1150588" y="339549"/>
                </a:lnTo>
                <a:lnTo>
                  <a:pt x="1129442" y="300187"/>
                </a:lnTo>
                <a:lnTo>
                  <a:pt x="1105548" y="262630"/>
                </a:lnTo>
                <a:lnTo>
                  <a:pt x="1079040" y="227013"/>
                </a:lnTo>
                <a:lnTo>
                  <a:pt x="1050052" y="193471"/>
                </a:lnTo>
                <a:lnTo>
                  <a:pt x="1018720" y="162139"/>
                </a:lnTo>
                <a:lnTo>
                  <a:pt x="985178" y="133152"/>
                </a:lnTo>
                <a:lnTo>
                  <a:pt x="949562" y="106643"/>
                </a:lnTo>
                <a:lnTo>
                  <a:pt x="912004" y="82749"/>
                </a:lnTo>
                <a:lnTo>
                  <a:pt x="872642" y="61604"/>
                </a:lnTo>
                <a:lnTo>
                  <a:pt x="831608" y="43342"/>
                </a:lnTo>
                <a:lnTo>
                  <a:pt x="789039" y="28098"/>
                </a:lnTo>
                <a:lnTo>
                  <a:pt x="745068" y="16007"/>
                </a:lnTo>
                <a:lnTo>
                  <a:pt x="699831" y="7204"/>
                </a:lnTo>
                <a:lnTo>
                  <a:pt x="653462" y="1823"/>
                </a:lnTo>
                <a:lnTo>
                  <a:pt x="606096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6"/>
          <p:cNvSpPr/>
          <p:nvPr/>
        </p:nvSpPr>
        <p:spPr>
          <a:xfrm>
            <a:off x="3173904" y="6877423"/>
            <a:ext cx="1212215" cy="1212215"/>
          </a:xfrm>
          <a:custGeom>
            <a:avLst/>
            <a:gdLst/>
            <a:ahLst/>
            <a:cxnLst/>
            <a:rect l="l" t="t" r="r" b="b"/>
            <a:pathLst>
              <a:path w="1212214" h="1212215">
                <a:moveTo>
                  <a:pt x="606096" y="0"/>
                </a:moveTo>
                <a:lnTo>
                  <a:pt x="558729" y="1823"/>
                </a:lnTo>
                <a:lnTo>
                  <a:pt x="512360" y="7204"/>
                </a:lnTo>
                <a:lnTo>
                  <a:pt x="467123" y="16007"/>
                </a:lnTo>
                <a:lnTo>
                  <a:pt x="423152" y="28098"/>
                </a:lnTo>
                <a:lnTo>
                  <a:pt x="380583" y="43342"/>
                </a:lnTo>
                <a:lnTo>
                  <a:pt x="339549" y="61604"/>
                </a:lnTo>
                <a:lnTo>
                  <a:pt x="300187" y="82749"/>
                </a:lnTo>
                <a:lnTo>
                  <a:pt x="262630" y="106643"/>
                </a:lnTo>
                <a:lnTo>
                  <a:pt x="227013" y="133152"/>
                </a:lnTo>
                <a:lnTo>
                  <a:pt x="193471" y="162139"/>
                </a:lnTo>
                <a:lnTo>
                  <a:pt x="162139" y="193471"/>
                </a:lnTo>
                <a:lnTo>
                  <a:pt x="133152" y="227013"/>
                </a:lnTo>
                <a:lnTo>
                  <a:pt x="106643" y="262630"/>
                </a:lnTo>
                <a:lnTo>
                  <a:pt x="82749" y="300187"/>
                </a:lnTo>
                <a:lnTo>
                  <a:pt x="61604" y="339549"/>
                </a:lnTo>
                <a:lnTo>
                  <a:pt x="43342" y="380583"/>
                </a:lnTo>
                <a:lnTo>
                  <a:pt x="28098" y="423152"/>
                </a:lnTo>
                <a:lnTo>
                  <a:pt x="16007" y="467123"/>
                </a:lnTo>
                <a:lnTo>
                  <a:pt x="7204" y="512360"/>
                </a:lnTo>
                <a:lnTo>
                  <a:pt x="1823" y="558729"/>
                </a:lnTo>
                <a:lnTo>
                  <a:pt x="0" y="606096"/>
                </a:lnTo>
                <a:lnTo>
                  <a:pt x="1823" y="653462"/>
                </a:lnTo>
                <a:lnTo>
                  <a:pt x="7204" y="699831"/>
                </a:lnTo>
                <a:lnTo>
                  <a:pt x="16007" y="745068"/>
                </a:lnTo>
                <a:lnTo>
                  <a:pt x="28098" y="789039"/>
                </a:lnTo>
                <a:lnTo>
                  <a:pt x="43342" y="831608"/>
                </a:lnTo>
                <a:lnTo>
                  <a:pt x="61604" y="872642"/>
                </a:lnTo>
                <a:lnTo>
                  <a:pt x="82749" y="912004"/>
                </a:lnTo>
                <a:lnTo>
                  <a:pt x="106643" y="949562"/>
                </a:lnTo>
                <a:lnTo>
                  <a:pt x="133152" y="985178"/>
                </a:lnTo>
                <a:lnTo>
                  <a:pt x="162139" y="1018720"/>
                </a:lnTo>
                <a:lnTo>
                  <a:pt x="193471" y="1050052"/>
                </a:lnTo>
                <a:lnTo>
                  <a:pt x="227013" y="1079040"/>
                </a:lnTo>
                <a:lnTo>
                  <a:pt x="262630" y="1105548"/>
                </a:lnTo>
                <a:lnTo>
                  <a:pt x="300187" y="1129442"/>
                </a:lnTo>
                <a:lnTo>
                  <a:pt x="339549" y="1150588"/>
                </a:lnTo>
                <a:lnTo>
                  <a:pt x="380583" y="1168850"/>
                </a:lnTo>
                <a:lnTo>
                  <a:pt x="423152" y="1184093"/>
                </a:lnTo>
                <a:lnTo>
                  <a:pt x="467123" y="1196184"/>
                </a:lnTo>
                <a:lnTo>
                  <a:pt x="512360" y="1204987"/>
                </a:lnTo>
                <a:lnTo>
                  <a:pt x="558729" y="1210368"/>
                </a:lnTo>
                <a:lnTo>
                  <a:pt x="606096" y="1212192"/>
                </a:lnTo>
                <a:lnTo>
                  <a:pt x="653462" y="1210368"/>
                </a:lnTo>
                <a:lnTo>
                  <a:pt x="699831" y="1204987"/>
                </a:lnTo>
                <a:lnTo>
                  <a:pt x="745068" y="1196184"/>
                </a:lnTo>
                <a:lnTo>
                  <a:pt x="789039" y="1184093"/>
                </a:lnTo>
                <a:lnTo>
                  <a:pt x="831608" y="1168850"/>
                </a:lnTo>
                <a:lnTo>
                  <a:pt x="872642" y="1150588"/>
                </a:lnTo>
                <a:lnTo>
                  <a:pt x="912004" y="1129442"/>
                </a:lnTo>
                <a:lnTo>
                  <a:pt x="949562" y="1105548"/>
                </a:lnTo>
                <a:lnTo>
                  <a:pt x="985178" y="1079040"/>
                </a:lnTo>
                <a:lnTo>
                  <a:pt x="1018720" y="1050052"/>
                </a:lnTo>
                <a:lnTo>
                  <a:pt x="1050052" y="1018720"/>
                </a:lnTo>
                <a:lnTo>
                  <a:pt x="1079040" y="985178"/>
                </a:lnTo>
                <a:lnTo>
                  <a:pt x="1105548" y="949562"/>
                </a:lnTo>
                <a:lnTo>
                  <a:pt x="1129442" y="912004"/>
                </a:lnTo>
                <a:lnTo>
                  <a:pt x="1150588" y="872642"/>
                </a:lnTo>
                <a:lnTo>
                  <a:pt x="1168850" y="831608"/>
                </a:lnTo>
                <a:lnTo>
                  <a:pt x="1184093" y="789039"/>
                </a:lnTo>
                <a:lnTo>
                  <a:pt x="1196184" y="745068"/>
                </a:lnTo>
                <a:lnTo>
                  <a:pt x="1204987" y="699831"/>
                </a:lnTo>
                <a:lnTo>
                  <a:pt x="1210368" y="653462"/>
                </a:lnTo>
                <a:lnTo>
                  <a:pt x="1212192" y="606096"/>
                </a:lnTo>
                <a:lnTo>
                  <a:pt x="1210368" y="558729"/>
                </a:lnTo>
                <a:lnTo>
                  <a:pt x="1204987" y="512360"/>
                </a:lnTo>
                <a:lnTo>
                  <a:pt x="1196184" y="467123"/>
                </a:lnTo>
                <a:lnTo>
                  <a:pt x="1184093" y="423152"/>
                </a:lnTo>
                <a:lnTo>
                  <a:pt x="1168850" y="380583"/>
                </a:lnTo>
                <a:lnTo>
                  <a:pt x="1150588" y="339549"/>
                </a:lnTo>
                <a:lnTo>
                  <a:pt x="1129442" y="300187"/>
                </a:lnTo>
                <a:lnTo>
                  <a:pt x="1105548" y="262630"/>
                </a:lnTo>
                <a:lnTo>
                  <a:pt x="1079040" y="227013"/>
                </a:lnTo>
                <a:lnTo>
                  <a:pt x="1050052" y="193471"/>
                </a:lnTo>
                <a:lnTo>
                  <a:pt x="1018720" y="162139"/>
                </a:lnTo>
                <a:lnTo>
                  <a:pt x="985178" y="133152"/>
                </a:lnTo>
                <a:lnTo>
                  <a:pt x="949562" y="106643"/>
                </a:lnTo>
                <a:lnTo>
                  <a:pt x="912004" y="82749"/>
                </a:lnTo>
                <a:lnTo>
                  <a:pt x="872642" y="61604"/>
                </a:lnTo>
                <a:lnTo>
                  <a:pt x="831608" y="43342"/>
                </a:lnTo>
                <a:lnTo>
                  <a:pt x="789039" y="28098"/>
                </a:lnTo>
                <a:lnTo>
                  <a:pt x="745068" y="16007"/>
                </a:lnTo>
                <a:lnTo>
                  <a:pt x="699831" y="7204"/>
                </a:lnTo>
                <a:lnTo>
                  <a:pt x="653462" y="1823"/>
                </a:lnTo>
                <a:lnTo>
                  <a:pt x="606096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/>
          <p:cNvSpPr txBox="1"/>
          <p:nvPr/>
        </p:nvSpPr>
        <p:spPr>
          <a:xfrm>
            <a:off x="228610" y="6381769"/>
            <a:ext cx="7177804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</a:t>
            </a:r>
            <a:r>
              <a:rPr spc="-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919098" y="6877423"/>
            <a:ext cx="1212215" cy="1212215"/>
          </a:xfrm>
          <a:custGeom>
            <a:avLst/>
            <a:gdLst/>
            <a:ahLst/>
            <a:cxnLst/>
            <a:rect l="l" t="t" r="r" b="b"/>
            <a:pathLst>
              <a:path w="1212214" h="1212215">
                <a:moveTo>
                  <a:pt x="606096" y="0"/>
                </a:moveTo>
                <a:lnTo>
                  <a:pt x="558729" y="1823"/>
                </a:lnTo>
                <a:lnTo>
                  <a:pt x="512360" y="7204"/>
                </a:lnTo>
                <a:lnTo>
                  <a:pt x="467123" y="16007"/>
                </a:lnTo>
                <a:lnTo>
                  <a:pt x="423152" y="28098"/>
                </a:lnTo>
                <a:lnTo>
                  <a:pt x="380583" y="43342"/>
                </a:lnTo>
                <a:lnTo>
                  <a:pt x="339549" y="61604"/>
                </a:lnTo>
                <a:lnTo>
                  <a:pt x="300187" y="82749"/>
                </a:lnTo>
                <a:lnTo>
                  <a:pt x="262630" y="106643"/>
                </a:lnTo>
                <a:lnTo>
                  <a:pt x="227013" y="133152"/>
                </a:lnTo>
                <a:lnTo>
                  <a:pt x="193471" y="162139"/>
                </a:lnTo>
                <a:lnTo>
                  <a:pt x="162139" y="193471"/>
                </a:lnTo>
                <a:lnTo>
                  <a:pt x="133152" y="227013"/>
                </a:lnTo>
                <a:lnTo>
                  <a:pt x="106643" y="262630"/>
                </a:lnTo>
                <a:lnTo>
                  <a:pt x="82749" y="300187"/>
                </a:lnTo>
                <a:lnTo>
                  <a:pt x="61604" y="339549"/>
                </a:lnTo>
                <a:lnTo>
                  <a:pt x="43342" y="380583"/>
                </a:lnTo>
                <a:lnTo>
                  <a:pt x="28098" y="423152"/>
                </a:lnTo>
                <a:lnTo>
                  <a:pt x="16007" y="467123"/>
                </a:lnTo>
                <a:lnTo>
                  <a:pt x="7204" y="512360"/>
                </a:lnTo>
                <a:lnTo>
                  <a:pt x="1823" y="558729"/>
                </a:lnTo>
                <a:lnTo>
                  <a:pt x="0" y="606096"/>
                </a:lnTo>
                <a:lnTo>
                  <a:pt x="1823" y="653462"/>
                </a:lnTo>
                <a:lnTo>
                  <a:pt x="7204" y="699831"/>
                </a:lnTo>
                <a:lnTo>
                  <a:pt x="16007" y="745068"/>
                </a:lnTo>
                <a:lnTo>
                  <a:pt x="28098" y="789039"/>
                </a:lnTo>
                <a:lnTo>
                  <a:pt x="43342" y="831608"/>
                </a:lnTo>
                <a:lnTo>
                  <a:pt x="61604" y="872642"/>
                </a:lnTo>
                <a:lnTo>
                  <a:pt x="82749" y="912004"/>
                </a:lnTo>
                <a:lnTo>
                  <a:pt x="106643" y="949562"/>
                </a:lnTo>
                <a:lnTo>
                  <a:pt x="133152" y="985178"/>
                </a:lnTo>
                <a:lnTo>
                  <a:pt x="162139" y="1018720"/>
                </a:lnTo>
                <a:lnTo>
                  <a:pt x="193471" y="1050052"/>
                </a:lnTo>
                <a:lnTo>
                  <a:pt x="227013" y="1079040"/>
                </a:lnTo>
                <a:lnTo>
                  <a:pt x="262630" y="1105548"/>
                </a:lnTo>
                <a:lnTo>
                  <a:pt x="300187" y="1129442"/>
                </a:lnTo>
                <a:lnTo>
                  <a:pt x="339549" y="1150588"/>
                </a:lnTo>
                <a:lnTo>
                  <a:pt x="380583" y="1168850"/>
                </a:lnTo>
                <a:lnTo>
                  <a:pt x="423152" y="1184093"/>
                </a:lnTo>
                <a:lnTo>
                  <a:pt x="467123" y="1196184"/>
                </a:lnTo>
                <a:lnTo>
                  <a:pt x="512360" y="1204987"/>
                </a:lnTo>
                <a:lnTo>
                  <a:pt x="558729" y="1210368"/>
                </a:lnTo>
                <a:lnTo>
                  <a:pt x="606096" y="1212192"/>
                </a:lnTo>
                <a:lnTo>
                  <a:pt x="653462" y="1210368"/>
                </a:lnTo>
                <a:lnTo>
                  <a:pt x="699831" y="1204987"/>
                </a:lnTo>
                <a:lnTo>
                  <a:pt x="745068" y="1196184"/>
                </a:lnTo>
                <a:lnTo>
                  <a:pt x="789039" y="1184093"/>
                </a:lnTo>
                <a:lnTo>
                  <a:pt x="831608" y="1168850"/>
                </a:lnTo>
                <a:lnTo>
                  <a:pt x="872642" y="1150588"/>
                </a:lnTo>
                <a:lnTo>
                  <a:pt x="912004" y="1129442"/>
                </a:lnTo>
                <a:lnTo>
                  <a:pt x="949562" y="1105548"/>
                </a:lnTo>
                <a:lnTo>
                  <a:pt x="985178" y="1079040"/>
                </a:lnTo>
                <a:lnTo>
                  <a:pt x="1018720" y="1050052"/>
                </a:lnTo>
                <a:lnTo>
                  <a:pt x="1050052" y="1018720"/>
                </a:lnTo>
                <a:lnTo>
                  <a:pt x="1079040" y="985178"/>
                </a:lnTo>
                <a:lnTo>
                  <a:pt x="1105548" y="949562"/>
                </a:lnTo>
                <a:lnTo>
                  <a:pt x="1129442" y="912004"/>
                </a:lnTo>
                <a:lnTo>
                  <a:pt x="1150588" y="872642"/>
                </a:lnTo>
                <a:lnTo>
                  <a:pt x="1168850" y="831608"/>
                </a:lnTo>
                <a:lnTo>
                  <a:pt x="1184093" y="789039"/>
                </a:lnTo>
                <a:lnTo>
                  <a:pt x="1196184" y="745068"/>
                </a:lnTo>
                <a:lnTo>
                  <a:pt x="1204987" y="699831"/>
                </a:lnTo>
                <a:lnTo>
                  <a:pt x="1210368" y="653462"/>
                </a:lnTo>
                <a:lnTo>
                  <a:pt x="1212192" y="606096"/>
                </a:lnTo>
                <a:lnTo>
                  <a:pt x="1210368" y="558729"/>
                </a:lnTo>
                <a:lnTo>
                  <a:pt x="1204987" y="512360"/>
                </a:lnTo>
                <a:lnTo>
                  <a:pt x="1196184" y="467123"/>
                </a:lnTo>
                <a:lnTo>
                  <a:pt x="1184093" y="423152"/>
                </a:lnTo>
                <a:lnTo>
                  <a:pt x="1168850" y="380583"/>
                </a:lnTo>
                <a:lnTo>
                  <a:pt x="1150588" y="339549"/>
                </a:lnTo>
                <a:lnTo>
                  <a:pt x="1129442" y="300187"/>
                </a:lnTo>
                <a:lnTo>
                  <a:pt x="1105548" y="262630"/>
                </a:lnTo>
                <a:lnTo>
                  <a:pt x="1079040" y="227013"/>
                </a:lnTo>
                <a:lnTo>
                  <a:pt x="1050052" y="193471"/>
                </a:lnTo>
                <a:lnTo>
                  <a:pt x="1018720" y="162139"/>
                </a:lnTo>
                <a:lnTo>
                  <a:pt x="985178" y="133152"/>
                </a:lnTo>
                <a:lnTo>
                  <a:pt x="949562" y="106643"/>
                </a:lnTo>
                <a:lnTo>
                  <a:pt x="912004" y="82749"/>
                </a:lnTo>
                <a:lnTo>
                  <a:pt x="872642" y="61604"/>
                </a:lnTo>
                <a:lnTo>
                  <a:pt x="831608" y="43342"/>
                </a:lnTo>
                <a:lnTo>
                  <a:pt x="789039" y="28098"/>
                </a:lnTo>
                <a:lnTo>
                  <a:pt x="745068" y="16007"/>
                </a:lnTo>
                <a:lnTo>
                  <a:pt x="699831" y="7204"/>
                </a:lnTo>
                <a:lnTo>
                  <a:pt x="653462" y="1823"/>
                </a:lnTo>
                <a:lnTo>
                  <a:pt x="606096" y="0"/>
                </a:lnTo>
                <a:close/>
              </a:path>
            </a:pathLst>
          </a:custGeom>
          <a:solidFill>
            <a:srgbClr val="C4C4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2"/>
          <p:cNvSpPr/>
          <p:nvPr/>
        </p:nvSpPr>
        <p:spPr>
          <a:xfrm>
            <a:off x="973098" y="6931422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5">
                <a:moveTo>
                  <a:pt x="552095" y="0"/>
                </a:moveTo>
                <a:lnTo>
                  <a:pt x="504458" y="2026"/>
                </a:lnTo>
                <a:lnTo>
                  <a:pt x="457946" y="7995"/>
                </a:lnTo>
                <a:lnTo>
                  <a:pt x="412725" y="17741"/>
                </a:lnTo>
                <a:lnTo>
                  <a:pt x="368961" y="31098"/>
                </a:lnTo>
                <a:lnTo>
                  <a:pt x="326820" y="47900"/>
                </a:lnTo>
                <a:lnTo>
                  <a:pt x="286466" y="67982"/>
                </a:lnTo>
                <a:lnTo>
                  <a:pt x="248067" y="91178"/>
                </a:lnTo>
                <a:lnTo>
                  <a:pt x="211787" y="117322"/>
                </a:lnTo>
                <a:lnTo>
                  <a:pt x="177792" y="146249"/>
                </a:lnTo>
                <a:lnTo>
                  <a:pt x="146249" y="177792"/>
                </a:lnTo>
                <a:lnTo>
                  <a:pt x="117322" y="211787"/>
                </a:lnTo>
                <a:lnTo>
                  <a:pt x="91178" y="248067"/>
                </a:lnTo>
                <a:lnTo>
                  <a:pt x="67982" y="286466"/>
                </a:lnTo>
                <a:lnTo>
                  <a:pt x="47900" y="326820"/>
                </a:lnTo>
                <a:lnTo>
                  <a:pt x="31098" y="368961"/>
                </a:lnTo>
                <a:lnTo>
                  <a:pt x="17741" y="412725"/>
                </a:lnTo>
                <a:lnTo>
                  <a:pt x="7995" y="457946"/>
                </a:lnTo>
                <a:lnTo>
                  <a:pt x="2026" y="504458"/>
                </a:lnTo>
                <a:lnTo>
                  <a:pt x="0" y="552095"/>
                </a:lnTo>
                <a:lnTo>
                  <a:pt x="2026" y="599732"/>
                </a:lnTo>
                <a:lnTo>
                  <a:pt x="7995" y="646244"/>
                </a:lnTo>
                <a:lnTo>
                  <a:pt x="17741" y="691465"/>
                </a:lnTo>
                <a:lnTo>
                  <a:pt x="31098" y="735230"/>
                </a:lnTo>
                <a:lnTo>
                  <a:pt x="47900" y="777371"/>
                </a:lnTo>
                <a:lnTo>
                  <a:pt x="67982" y="817725"/>
                </a:lnTo>
                <a:lnTo>
                  <a:pt x="91178" y="856124"/>
                </a:lnTo>
                <a:lnTo>
                  <a:pt x="117322" y="892404"/>
                </a:lnTo>
                <a:lnTo>
                  <a:pt x="146249" y="926398"/>
                </a:lnTo>
                <a:lnTo>
                  <a:pt x="177792" y="957942"/>
                </a:lnTo>
                <a:lnTo>
                  <a:pt x="211787" y="986868"/>
                </a:lnTo>
                <a:lnTo>
                  <a:pt x="248067" y="1013012"/>
                </a:lnTo>
                <a:lnTo>
                  <a:pt x="286466" y="1036208"/>
                </a:lnTo>
                <a:lnTo>
                  <a:pt x="326820" y="1056290"/>
                </a:lnTo>
                <a:lnTo>
                  <a:pt x="368961" y="1073093"/>
                </a:lnTo>
                <a:lnTo>
                  <a:pt x="412725" y="1086450"/>
                </a:lnTo>
                <a:lnTo>
                  <a:pt x="457946" y="1096195"/>
                </a:lnTo>
                <a:lnTo>
                  <a:pt x="504458" y="1102164"/>
                </a:lnTo>
                <a:lnTo>
                  <a:pt x="552095" y="1104191"/>
                </a:lnTo>
                <a:lnTo>
                  <a:pt x="599732" y="1102164"/>
                </a:lnTo>
                <a:lnTo>
                  <a:pt x="646244" y="1096195"/>
                </a:lnTo>
                <a:lnTo>
                  <a:pt x="691465" y="1086450"/>
                </a:lnTo>
                <a:lnTo>
                  <a:pt x="735230" y="1073093"/>
                </a:lnTo>
                <a:lnTo>
                  <a:pt x="777371" y="1056290"/>
                </a:lnTo>
                <a:lnTo>
                  <a:pt x="817725" y="1036208"/>
                </a:lnTo>
                <a:lnTo>
                  <a:pt x="856124" y="1013012"/>
                </a:lnTo>
                <a:lnTo>
                  <a:pt x="892404" y="986868"/>
                </a:lnTo>
                <a:lnTo>
                  <a:pt x="926398" y="957942"/>
                </a:lnTo>
                <a:lnTo>
                  <a:pt x="957942" y="926398"/>
                </a:lnTo>
                <a:lnTo>
                  <a:pt x="986868" y="892404"/>
                </a:lnTo>
                <a:lnTo>
                  <a:pt x="1013012" y="856124"/>
                </a:lnTo>
                <a:lnTo>
                  <a:pt x="1036208" y="817725"/>
                </a:lnTo>
                <a:lnTo>
                  <a:pt x="1056290" y="777371"/>
                </a:lnTo>
                <a:lnTo>
                  <a:pt x="1073093" y="735230"/>
                </a:lnTo>
                <a:lnTo>
                  <a:pt x="1086450" y="691465"/>
                </a:lnTo>
                <a:lnTo>
                  <a:pt x="1096195" y="646244"/>
                </a:lnTo>
                <a:lnTo>
                  <a:pt x="1102164" y="599732"/>
                </a:lnTo>
                <a:lnTo>
                  <a:pt x="1104191" y="552095"/>
                </a:lnTo>
                <a:lnTo>
                  <a:pt x="1102164" y="504458"/>
                </a:lnTo>
                <a:lnTo>
                  <a:pt x="1096195" y="457946"/>
                </a:lnTo>
                <a:lnTo>
                  <a:pt x="1086450" y="412725"/>
                </a:lnTo>
                <a:lnTo>
                  <a:pt x="1073093" y="368961"/>
                </a:lnTo>
                <a:lnTo>
                  <a:pt x="1056290" y="326820"/>
                </a:lnTo>
                <a:lnTo>
                  <a:pt x="1036208" y="286466"/>
                </a:lnTo>
                <a:lnTo>
                  <a:pt x="1013012" y="248067"/>
                </a:lnTo>
                <a:lnTo>
                  <a:pt x="986868" y="211787"/>
                </a:lnTo>
                <a:lnTo>
                  <a:pt x="957942" y="177792"/>
                </a:lnTo>
                <a:lnTo>
                  <a:pt x="926398" y="146249"/>
                </a:lnTo>
                <a:lnTo>
                  <a:pt x="892404" y="117322"/>
                </a:lnTo>
                <a:lnTo>
                  <a:pt x="856124" y="91178"/>
                </a:lnTo>
                <a:lnTo>
                  <a:pt x="817725" y="67982"/>
                </a:lnTo>
                <a:lnTo>
                  <a:pt x="777371" y="47900"/>
                </a:lnTo>
                <a:lnTo>
                  <a:pt x="735230" y="31098"/>
                </a:lnTo>
                <a:lnTo>
                  <a:pt x="691465" y="17741"/>
                </a:lnTo>
                <a:lnTo>
                  <a:pt x="646244" y="7995"/>
                </a:lnTo>
                <a:lnTo>
                  <a:pt x="599732" y="2026"/>
                </a:lnTo>
                <a:lnTo>
                  <a:pt x="552095" y="0"/>
                </a:lnTo>
                <a:close/>
              </a:path>
            </a:pathLst>
          </a:custGeom>
          <a:solidFill>
            <a:srgbClr val="008A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3"/>
          <p:cNvSpPr/>
          <p:nvPr/>
        </p:nvSpPr>
        <p:spPr>
          <a:xfrm>
            <a:off x="3227905" y="6931422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5">
                <a:moveTo>
                  <a:pt x="552095" y="0"/>
                </a:moveTo>
                <a:lnTo>
                  <a:pt x="504458" y="2026"/>
                </a:lnTo>
                <a:lnTo>
                  <a:pt x="457946" y="7995"/>
                </a:lnTo>
                <a:lnTo>
                  <a:pt x="412725" y="17741"/>
                </a:lnTo>
                <a:lnTo>
                  <a:pt x="368961" y="31098"/>
                </a:lnTo>
                <a:lnTo>
                  <a:pt x="326819" y="47900"/>
                </a:lnTo>
                <a:lnTo>
                  <a:pt x="286466" y="67982"/>
                </a:lnTo>
                <a:lnTo>
                  <a:pt x="248066" y="91178"/>
                </a:lnTo>
                <a:lnTo>
                  <a:pt x="211786" y="117322"/>
                </a:lnTo>
                <a:lnTo>
                  <a:pt x="177792" y="146249"/>
                </a:lnTo>
                <a:lnTo>
                  <a:pt x="146249" y="177792"/>
                </a:lnTo>
                <a:lnTo>
                  <a:pt x="117322" y="211787"/>
                </a:lnTo>
                <a:lnTo>
                  <a:pt x="91178" y="248067"/>
                </a:lnTo>
                <a:lnTo>
                  <a:pt x="67982" y="286466"/>
                </a:lnTo>
                <a:lnTo>
                  <a:pt x="47900" y="326820"/>
                </a:lnTo>
                <a:lnTo>
                  <a:pt x="31098" y="368961"/>
                </a:lnTo>
                <a:lnTo>
                  <a:pt x="17741" y="412725"/>
                </a:lnTo>
                <a:lnTo>
                  <a:pt x="7995" y="457946"/>
                </a:lnTo>
                <a:lnTo>
                  <a:pt x="2026" y="504458"/>
                </a:lnTo>
                <a:lnTo>
                  <a:pt x="0" y="552095"/>
                </a:lnTo>
                <a:lnTo>
                  <a:pt x="2026" y="599732"/>
                </a:lnTo>
                <a:lnTo>
                  <a:pt x="7995" y="646244"/>
                </a:lnTo>
                <a:lnTo>
                  <a:pt x="17741" y="691465"/>
                </a:lnTo>
                <a:lnTo>
                  <a:pt x="31098" y="735230"/>
                </a:lnTo>
                <a:lnTo>
                  <a:pt x="47900" y="777371"/>
                </a:lnTo>
                <a:lnTo>
                  <a:pt x="67982" y="817725"/>
                </a:lnTo>
                <a:lnTo>
                  <a:pt x="91178" y="856124"/>
                </a:lnTo>
                <a:lnTo>
                  <a:pt x="117322" y="892404"/>
                </a:lnTo>
                <a:lnTo>
                  <a:pt x="146249" y="926398"/>
                </a:lnTo>
                <a:lnTo>
                  <a:pt x="177792" y="957942"/>
                </a:lnTo>
                <a:lnTo>
                  <a:pt x="211786" y="986868"/>
                </a:lnTo>
                <a:lnTo>
                  <a:pt x="248066" y="1013012"/>
                </a:lnTo>
                <a:lnTo>
                  <a:pt x="286466" y="1036208"/>
                </a:lnTo>
                <a:lnTo>
                  <a:pt x="326819" y="1056290"/>
                </a:lnTo>
                <a:lnTo>
                  <a:pt x="368961" y="1073093"/>
                </a:lnTo>
                <a:lnTo>
                  <a:pt x="412725" y="1086450"/>
                </a:lnTo>
                <a:lnTo>
                  <a:pt x="457946" y="1096195"/>
                </a:lnTo>
                <a:lnTo>
                  <a:pt x="504458" y="1102164"/>
                </a:lnTo>
                <a:lnTo>
                  <a:pt x="552095" y="1104191"/>
                </a:lnTo>
                <a:lnTo>
                  <a:pt x="599732" y="1102164"/>
                </a:lnTo>
                <a:lnTo>
                  <a:pt x="646244" y="1096195"/>
                </a:lnTo>
                <a:lnTo>
                  <a:pt x="691465" y="1086450"/>
                </a:lnTo>
                <a:lnTo>
                  <a:pt x="735230" y="1073093"/>
                </a:lnTo>
                <a:lnTo>
                  <a:pt x="777371" y="1056290"/>
                </a:lnTo>
                <a:lnTo>
                  <a:pt x="817725" y="1036208"/>
                </a:lnTo>
                <a:lnTo>
                  <a:pt x="856124" y="1013012"/>
                </a:lnTo>
                <a:lnTo>
                  <a:pt x="892404" y="986868"/>
                </a:lnTo>
                <a:lnTo>
                  <a:pt x="926398" y="957942"/>
                </a:lnTo>
                <a:lnTo>
                  <a:pt x="957942" y="926398"/>
                </a:lnTo>
                <a:lnTo>
                  <a:pt x="986868" y="892404"/>
                </a:lnTo>
                <a:lnTo>
                  <a:pt x="1013012" y="856124"/>
                </a:lnTo>
                <a:lnTo>
                  <a:pt x="1036208" y="817725"/>
                </a:lnTo>
                <a:lnTo>
                  <a:pt x="1056290" y="777371"/>
                </a:lnTo>
                <a:lnTo>
                  <a:pt x="1073093" y="735230"/>
                </a:lnTo>
                <a:lnTo>
                  <a:pt x="1086450" y="691465"/>
                </a:lnTo>
                <a:lnTo>
                  <a:pt x="1096195" y="646244"/>
                </a:lnTo>
                <a:lnTo>
                  <a:pt x="1102164" y="599732"/>
                </a:lnTo>
                <a:lnTo>
                  <a:pt x="1104191" y="552095"/>
                </a:lnTo>
                <a:lnTo>
                  <a:pt x="1102164" y="504458"/>
                </a:lnTo>
                <a:lnTo>
                  <a:pt x="1096195" y="457946"/>
                </a:lnTo>
                <a:lnTo>
                  <a:pt x="1086450" y="412725"/>
                </a:lnTo>
                <a:lnTo>
                  <a:pt x="1073093" y="368961"/>
                </a:lnTo>
                <a:lnTo>
                  <a:pt x="1056290" y="326820"/>
                </a:lnTo>
                <a:lnTo>
                  <a:pt x="1036208" y="286466"/>
                </a:lnTo>
                <a:lnTo>
                  <a:pt x="1013012" y="248067"/>
                </a:lnTo>
                <a:lnTo>
                  <a:pt x="986868" y="211787"/>
                </a:lnTo>
                <a:lnTo>
                  <a:pt x="957942" y="177792"/>
                </a:lnTo>
                <a:lnTo>
                  <a:pt x="926398" y="146249"/>
                </a:lnTo>
                <a:lnTo>
                  <a:pt x="892404" y="117322"/>
                </a:lnTo>
                <a:lnTo>
                  <a:pt x="856124" y="91178"/>
                </a:lnTo>
                <a:lnTo>
                  <a:pt x="817725" y="67982"/>
                </a:lnTo>
                <a:lnTo>
                  <a:pt x="777371" y="47900"/>
                </a:lnTo>
                <a:lnTo>
                  <a:pt x="735230" y="31098"/>
                </a:lnTo>
                <a:lnTo>
                  <a:pt x="691465" y="17741"/>
                </a:lnTo>
                <a:lnTo>
                  <a:pt x="646244" y="7995"/>
                </a:lnTo>
                <a:lnTo>
                  <a:pt x="599732" y="2026"/>
                </a:lnTo>
                <a:lnTo>
                  <a:pt x="552095" y="0"/>
                </a:lnTo>
                <a:close/>
              </a:path>
            </a:pathLst>
          </a:custGeom>
          <a:solidFill>
            <a:srgbClr val="008A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4"/>
          <p:cNvSpPr/>
          <p:nvPr/>
        </p:nvSpPr>
        <p:spPr>
          <a:xfrm>
            <a:off x="5482709" y="6931422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5" h="1104265">
                <a:moveTo>
                  <a:pt x="552096" y="0"/>
                </a:moveTo>
                <a:lnTo>
                  <a:pt x="504459" y="2026"/>
                </a:lnTo>
                <a:lnTo>
                  <a:pt x="457947" y="7995"/>
                </a:lnTo>
                <a:lnTo>
                  <a:pt x="412726" y="17741"/>
                </a:lnTo>
                <a:lnTo>
                  <a:pt x="368962" y="31098"/>
                </a:lnTo>
                <a:lnTo>
                  <a:pt x="326820" y="47900"/>
                </a:lnTo>
                <a:lnTo>
                  <a:pt x="286467" y="67982"/>
                </a:lnTo>
                <a:lnTo>
                  <a:pt x="248067" y="91178"/>
                </a:lnTo>
                <a:lnTo>
                  <a:pt x="211787" y="117322"/>
                </a:lnTo>
                <a:lnTo>
                  <a:pt x="177793" y="146249"/>
                </a:lnTo>
                <a:lnTo>
                  <a:pt x="146249" y="177792"/>
                </a:lnTo>
                <a:lnTo>
                  <a:pt x="117322" y="211787"/>
                </a:lnTo>
                <a:lnTo>
                  <a:pt x="91178" y="248067"/>
                </a:lnTo>
                <a:lnTo>
                  <a:pt x="67982" y="286466"/>
                </a:lnTo>
                <a:lnTo>
                  <a:pt x="47900" y="326820"/>
                </a:lnTo>
                <a:lnTo>
                  <a:pt x="31098" y="368961"/>
                </a:lnTo>
                <a:lnTo>
                  <a:pt x="17741" y="412725"/>
                </a:lnTo>
                <a:lnTo>
                  <a:pt x="7995" y="457946"/>
                </a:lnTo>
                <a:lnTo>
                  <a:pt x="2026" y="504458"/>
                </a:lnTo>
                <a:lnTo>
                  <a:pt x="0" y="552095"/>
                </a:lnTo>
                <a:lnTo>
                  <a:pt x="2026" y="599732"/>
                </a:lnTo>
                <a:lnTo>
                  <a:pt x="7995" y="646244"/>
                </a:lnTo>
                <a:lnTo>
                  <a:pt x="17741" y="691465"/>
                </a:lnTo>
                <a:lnTo>
                  <a:pt x="31098" y="735230"/>
                </a:lnTo>
                <a:lnTo>
                  <a:pt x="47900" y="777371"/>
                </a:lnTo>
                <a:lnTo>
                  <a:pt x="67982" y="817725"/>
                </a:lnTo>
                <a:lnTo>
                  <a:pt x="91178" y="856124"/>
                </a:lnTo>
                <a:lnTo>
                  <a:pt x="117322" y="892404"/>
                </a:lnTo>
                <a:lnTo>
                  <a:pt x="146249" y="926398"/>
                </a:lnTo>
                <a:lnTo>
                  <a:pt x="177793" y="957942"/>
                </a:lnTo>
                <a:lnTo>
                  <a:pt x="211787" y="986868"/>
                </a:lnTo>
                <a:lnTo>
                  <a:pt x="248067" y="1013012"/>
                </a:lnTo>
                <a:lnTo>
                  <a:pt x="286467" y="1036208"/>
                </a:lnTo>
                <a:lnTo>
                  <a:pt x="326820" y="1056290"/>
                </a:lnTo>
                <a:lnTo>
                  <a:pt x="368962" y="1073093"/>
                </a:lnTo>
                <a:lnTo>
                  <a:pt x="412726" y="1086450"/>
                </a:lnTo>
                <a:lnTo>
                  <a:pt x="457947" y="1096195"/>
                </a:lnTo>
                <a:lnTo>
                  <a:pt x="504459" y="1102164"/>
                </a:lnTo>
                <a:lnTo>
                  <a:pt x="552096" y="1104191"/>
                </a:lnTo>
                <a:lnTo>
                  <a:pt x="599734" y="1102164"/>
                </a:lnTo>
                <a:lnTo>
                  <a:pt x="646245" y="1096195"/>
                </a:lnTo>
                <a:lnTo>
                  <a:pt x="691466" y="1086450"/>
                </a:lnTo>
                <a:lnTo>
                  <a:pt x="735230" y="1073093"/>
                </a:lnTo>
                <a:lnTo>
                  <a:pt x="777372" y="1056290"/>
                </a:lnTo>
                <a:lnTo>
                  <a:pt x="817725" y="1036208"/>
                </a:lnTo>
                <a:lnTo>
                  <a:pt x="856125" y="1013012"/>
                </a:lnTo>
                <a:lnTo>
                  <a:pt x="892405" y="986868"/>
                </a:lnTo>
                <a:lnTo>
                  <a:pt x="926399" y="957942"/>
                </a:lnTo>
                <a:lnTo>
                  <a:pt x="957943" y="926398"/>
                </a:lnTo>
                <a:lnTo>
                  <a:pt x="986869" y="892404"/>
                </a:lnTo>
                <a:lnTo>
                  <a:pt x="1013013" y="856124"/>
                </a:lnTo>
                <a:lnTo>
                  <a:pt x="1036209" y="817725"/>
                </a:lnTo>
                <a:lnTo>
                  <a:pt x="1056291" y="777371"/>
                </a:lnTo>
                <a:lnTo>
                  <a:pt x="1073094" y="735230"/>
                </a:lnTo>
                <a:lnTo>
                  <a:pt x="1086451" y="691465"/>
                </a:lnTo>
                <a:lnTo>
                  <a:pt x="1096197" y="646244"/>
                </a:lnTo>
                <a:lnTo>
                  <a:pt x="1102166" y="599732"/>
                </a:lnTo>
                <a:lnTo>
                  <a:pt x="1104192" y="552095"/>
                </a:lnTo>
                <a:lnTo>
                  <a:pt x="1102166" y="504458"/>
                </a:lnTo>
                <a:lnTo>
                  <a:pt x="1096197" y="457946"/>
                </a:lnTo>
                <a:lnTo>
                  <a:pt x="1086451" y="412725"/>
                </a:lnTo>
                <a:lnTo>
                  <a:pt x="1073094" y="368961"/>
                </a:lnTo>
                <a:lnTo>
                  <a:pt x="1056291" y="326820"/>
                </a:lnTo>
                <a:lnTo>
                  <a:pt x="1036209" y="286466"/>
                </a:lnTo>
                <a:lnTo>
                  <a:pt x="1013013" y="248067"/>
                </a:lnTo>
                <a:lnTo>
                  <a:pt x="986869" y="211787"/>
                </a:lnTo>
                <a:lnTo>
                  <a:pt x="957943" y="177792"/>
                </a:lnTo>
                <a:lnTo>
                  <a:pt x="926399" y="146249"/>
                </a:lnTo>
                <a:lnTo>
                  <a:pt x="892405" y="117322"/>
                </a:lnTo>
                <a:lnTo>
                  <a:pt x="856125" y="91178"/>
                </a:lnTo>
                <a:lnTo>
                  <a:pt x="817725" y="67982"/>
                </a:lnTo>
                <a:lnTo>
                  <a:pt x="777372" y="47900"/>
                </a:lnTo>
                <a:lnTo>
                  <a:pt x="735230" y="31098"/>
                </a:lnTo>
                <a:lnTo>
                  <a:pt x="691466" y="17741"/>
                </a:lnTo>
                <a:lnTo>
                  <a:pt x="646245" y="7995"/>
                </a:lnTo>
                <a:lnTo>
                  <a:pt x="599734" y="2026"/>
                </a:lnTo>
                <a:lnTo>
                  <a:pt x="552096" y="0"/>
                </a:lnTo>
                <a:close/>
              </a:path>
            </a:pathLst>
          </a:custGeom>
          <a:solidFill>
            <a:srgbClr val="008A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5"/>
          <p:cNvSpPr/>
          <p:nvPr/>
        </p:nvSpPr>
        <p:spPr>
          <a:xfrm>
            <a:off x="973098" y="8712000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5">
                <a:moveTo>
                  <a:pt x="552095" y="0"/>
                </a:moveTo>
                <a:lnTo>
                  <a:pt x="504458" y="2026"/>
                </a:lnTo>
                <a:lnTo>
                  <a:pt x="457946" y="7995"/>
                </a:lnTo>
                <a:lnTo>
                  <a:pt x="412725" y="17741"/>
                </a:lnTo>
                <a:lnTo>
                  <a:pt x="368961" y="31098"/>
                </a:lnTo>
                <a:lnTo>
                  <a:pt x="326820" y="47900"/>
                </a:lnTo>
                <a:lnTo>
                  <a:pt x="286466" y="67982"/>
                </a:lnTo>
                <a:lnTo>
                  <a:pt x="248067" y="91178"/>
                </a:lnTo>
                <a:lnTo>
                  <a:pt x="211787" y="117322"/>
                </a:lnTo>
                <a:lnTo>
                  <a:pt x="177792" y="146249"/>
                </a:lnTo>
                <a:lnTo>
                  <a:pt x="146249" y="177792"/>
                </a:lnTo>
                <a:lnTo>
                  <a:pt x="117322" y="211786"/>
                </a:lnTo>
                <a:lnTo>
                  <a:pt x="91178" y="248066"/>
                </a:lnTo>
                <a:lnTo>
                  <a:pt x="67982" y="286466"/>
                </a:lnTo>
                <a:lnTo>
                  <a:pt x="47900" y="326819"/>
                </a:lnTo>
                <a:lnTo>
                  <a:pt x="31098" y="368961"/>
                </a:lnTo>
                <a:lnTo>
                  <a:pt x="17741" y="412725"/>
                </a:lnTo>
                <a:lnTo>
                  <a:pt x="7995" y="457946"/>
                </a:lnTo>
                <a:lnTo>
                  <a:pt x="2026" y="504458"/>
                </a:lnTo>
                <a:lnTo>
                  <a:pt x="0" y="552095"/>
                </a:lnTo>
                <a:lnTo>
                  <a:pt x="2026" y="599732"/>
                </a:lnTo>
                <a:lnTo>
                  <a:pt x="7995" y="646244"/>
                </a:lnTo>
                <a:lnTo>
                  <a:pt x="17741" y="691465"/>
                </a:lnTo>
                <a:lnTo>
                  <a:pt x="31098" y="735230"/>
                </a:lnTo>
                <a:lnTo>
                  <a:pt x="47900" y="777371"/>
                </a:lnTo>
                <a:lnTo>
                  <a:pt x="67982" y="817725"/>
                </a:lnTo>
                <a:lnTo>
                  <a:pt x="91178" y="856124"/>
                </a:lnTo>
                <a:lnTo>
                  <a:pt x="117322" y="892404"/>
                </a:lnTo>
                <a:lnTo>
                  <a:pt x="146249" y="926398"/>
                </a:lnTo>
                <a:lnTo>
                  <a:pt x="177792" y="957942"/>
                </a:lnTo>
                <a:lnTo>
                  <a:pt x="211787" y="986868"/>
                </a:lnTo>
                <a:lnTo>
                  <a:pt x="248067" y="1013012"/>
                </a:lnTo>
                <a:lnTo>
                  <a:pt x="286466" y="1036208"/>
                </a:lnTo>
                <a:lnTo>
                  <a:pt x="326820" y="1056290"/>
                </a:lnTo>
                <a:lnTo>
                  <a:pt x="368961" y="1073093"/>
                </a:lnTo>
                <a:lnTo>
                  <a:pt x="412725" y="1086450"/>
                </a:lnTo>
                <a:lnTo>
                  <a:pt x="457946" y="1096195"/>
                </a:lnTo>
                <a:lnTo>
                  <a:pt x="504458" y="1102164"/>
                </a:lnTo>
                <a:lnTo>
                  <a:pt x="552095" y="1104191"/>
                </a:lnTo>
                <a:lnTo>
                  <a:pt x="599732" y="1102164"/>
                </a:lnTo>
                <a:lnTo>
                  <a:pt x="646244" y="1096195"/>
                </a:lnTo>
                <a:lnTo>
                  <a:pt x="691465" y="1086450"/>
                </a:lnTo>
                <a:lnTo>
                  <a:pt x="735230" y="1073093"/>
                </a:lnTo>
                <a:lnTo>
                  <a:pt x="777371" y="1056290"/>
                </a:lnTo>
                <a:lnTo>
                  <a:pt x="817725" y="1036208"/>
                </a:lnTo>
                <a:lnTo>
                  <a:pt x="856124" y="1013012"/>
                </a:lnTo>
                <a:lnTo>
                  <a:pt x="892404" y="986868"/>
                </a:lnTo>
                <a:lnTo>
                  <a:pt x="926398" y="957942"/>
                </a:lnTo>
                <a:lnTo>
                  <a:pt x="957942" y="926398"/>
                </a:lnTo>
                <a:lnTo>
                  <a:pt x="986868" y="892404"/>
                </a:lnTo>
                <a:lnTo>
                  <a:pt x="1013012" y="856124"/>
                </a:lnTo>
                <a:lnTo>
                  <a:pt x="1036208" y="817725"/>
                </a:lnTo>
                <a:lnTo>
                  <a:pt x="1056290" y="777371"/>
                </a:lnTo>
                <a:lnTo>
                  <a:pt x="1073093" y="735230"/>
                </a:lnTo>
                <a:lnTo>
                  <a:pt x="1086450" y="691465"/>
                </a:lnTo>
                <a:lnTo>
                  <a:pt x="1096195" y="646244"/>
                </a:lnTo>
                <a:lnTo>
                  <a:pt x="1102164" y="599732"/>
                </a:lnTo>
                <a:lnTo>
                  <a:pt x="1104191" y="552095"/>
                </a:lnTo>
                <a:lnTo>
                  <a:pt x="1102164" y="504458"/>
                </a:lnTo>
                <a:lnTo>
                  <a:pt x="1096195" y="457946"/>
                </a:lnTo>
                <a:lnTo>
                  <a:pt x="1086450" y="412725"/>
                </a:lnTo>
                <a:lnTo>
                  <a:pt x="1073093" y="368961"/>
                </a:lnTo>
                <a:lnTo>
                  <a:pt x="1056290" y="326819"/>
                </a:lnTo>
                <a:lnTo>
                  <a:pt x="1036208" y="286466"/>
                </a:lnTo>
                <a:lnTo>
                  <a:pt x="1013012" y="248066"/>
                </a:lnTo>
                <a:lnTo>
                  <a:pt x="986868" y="211786"/>
                </a:lnTo>
                <a:lnTo>
                  <a:pt x="957942" y="177792"/>
                </a:lnTo>
                <a:lnTo>
                  <a:pt x="926398" y="146249"/>
                </a:lnTo>
                <a:lnTo>
                  <a:pt x="892404" y="117322"/>
                </a:lnTo>
                <a:lnTo>
                  <a:pt x="856124" y="91178"/>
                </a:lnTo>
                <a:lnTo>
                  <a:pt x="817725" y="67982"/>
                </a:lnTo>
                <a:lnTo>
                  <a:pt x="777371" y="47900"/>
                </a:lnTo>
                <a:lnTo>
                  <a:pt x="735230" y="31098"/>
                </a:lnTo>
                <a:lnTo>
                  <a:pt x="691465" y="17741"/>
                </a:lnTo>
                <a:lnTo>
                  <a:pt x="646244" y="7995"/>
                </a:lnTo>
                <a:lnTo>
                  <a:pt x="599732" y="2026"/>
                </a:lnTo>
                <a:lnTo>
                  <a:pt x="552095" y="0"/>
                </a:lnTo>
                <a:close/>
              </a:path>
            </a:pathLst>
          </a:custGeom>
          <a:solidFill>
            <a:srgbClr val="008A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6"/>
          <p:cNvSpPr/>
          <p:nvPr/>
        </p:nvSpPr>
        <p:spPr>
          <a:xfrm>
            <a:off x="3227905" y="8712000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4" h="1104265">
                <a:moveTo>
                  <a:pt x="552095" y="0"/>
                </a:moveTo>
                <a:lnTo>
                  <a:pt x="504458" y="2026"/>
                </a:lnTo>
                <a:lnTo>
                  <a:pt x="457946" y="7995"/>
                </a:lnTo>
                <a:lnTo>
                  <a:pt x="412725" y="17741"/>
                </a:lnTo>
                <a:lnTo>
                  <a:pt x="368961" y="31098"/>
                </a:lnTo>
                <a:lnTo>
                  <a:pt x="326819" y="47900"/>
                </a:lnTo>
                <a:lnTo>
                  <a:pt x="286466" y="67982"/>
                </a:lnTo>
                <a:lnTo>
                  <a:pt x="248066" y="91178"/>
                </a:lnTo>
                <a:lnTo>
                  <a:pt x="211786" y="117322"/>
                </a:lnTo>
                <a:lnTo>
                  <a:pt x="177792" y="146249"/>
                </a:lnTo>
                <a:lnTo>
                  <a:pt x="146249" y="177792"/>
                </a:lnTo>
                <a:lnTo>
                  <a:pt x="117322" y="211786"/>
                </a:lnTo>
                <a:lnTo>
                  <a:pt x="91178" y="248066"/>
                </a:lnTo>
                <a:lnTo>
                  <a:pt x="67982" y="286466"/>
                </a:lnTo>
                <a:lnTo>
                  <a:pt x="47900" y="326819"/>
                </a:lnTo>
                <a:lnTo>
                  <a:pt x="31098" y="368961"/>
                </a:lnTo>
                <a:lnTo>
                  <a:pt x="17741" y="412725"/>
                </a:lnTo>
                <a:lnTo>
                  <a:pt x="7995" y="457946"/>
                </a:lnTo>
                <a:lnTo>
                  <a:pt x="2026" y="504458"/>
                </a:lnTo>
                <a:lnTo>
                  <a:pt x="0" y="552095"/>
                </a:lnTo>
                <a:lnTo>
                  <a:pt x="2026" y="599732"/>
                </a:lnTo>
                <a:lnTo>
                  <a:pt x="7995" y="646244"/>
                </a:lnTo>
                <a:lnTo>
                  <a:pt x="17741" y="691465"/>
                </a:lnTo>
                <a:lnTo>
                  <a:pt x="31098" y="735230"/>
                </a:lnTo>
                <a:lnTo>
                  <a:pt x="47900" y="777371"/>
                </a:lnTo>
                <a:lnTo>
                  <a:pt x="67982" y="817725"/>
                </a:lnTo>
                <a:lnTo>
                  <a:pt x="91178" y="856124"/>
                </a:lnTo>
                <a:lnTo>
                  <a:pt x="117322" y="892404"/>
                </a:lnTo>
                <a:lnTo>
                  <a:pt x="146249" y="926398"/>
                </a:lnTo>
                <a:lnTo>
                  <a:pt x="177792" y="957942"/>
                </a:lnTo>
                <a:lnTo>
                  <a:pt x="211786" y="986868"/>
                </a:lnTo>
                <a:lnTo>
                  <a:pt x="248066" y="1013012"/>
                </a:lnTo>
                <a:lnTo>
                  <a:pt x="286466" y="1036208"/>
                </a:lnTo>
                <a:lnTo>
                  <a:pt x="326819" y="1056290"/>
                </a:lnTo>
                <a:lnTo>
                  <a:pt x="368961" y="1073093"/>
                </a:lnTo>
                <a:lnTo>
                  <a:pt x="412725" y="1086450"/>
                </a:lnTo>
                <a:lnTo>
                  <a:pt x="457946" y="1096195"/>
                </a:lnTo>
                <a:lnTo>
                  <a:pt x="504458" y="1102164"/>
                </a:lnTo>
                <a:lnTo>
                  <a:pt x="552095" y="1104191"/>
                </a:lnTo>
                <a:lnTo>
                  <a:pt x="599732" y="1102164"/>
                </a:lnTo>
                <a:lnTo>
                  <a:pt x="646244" y="1096195"/>
                </a:lnTo>
                <a:lnTo>
                  <a:pt x="691465" y="1086450"/>
                </a:lnTo>
                <a:lnTo>
                  <a:pt x="735230" y="1073093"/>
                </a:lnTo>
                <a:lnTo>
                  <a:pt x="777371" y="1056290"/>
                </a:lnTo>
                <a:lnTo>
                  <a:pt x="817725" y="1036208"/>
                </a:lnTo>
                <a:lnTo>
                  <a:pt x="856124" y="1013012"/>
                </a:lnTo>
                <a:lnTo>
                  <a:pt x="892404" y="986868"/>
                </a:lnTo>
                <a:lnTo>
                  <a:pt x="926398" y="957942"/>
                </a:lnTo>
                <a:lnTo>
                  <a:pt x="957942" y="926398"/>
                </a:lnTo>
                <a:lnTo>
                  <a:pt x="986868" y="892404"/>
                </a:lnTo>
                <a:lnTo>
                  <a:pt x="1013012" y="856124"/>
                </a:lnTo>
                <a:lnTo>
                  <a:pt x="1036208" y="817725"/>
                </a:lnTo>
                <a:lnTo>
                  <a:pt x="1056290" y="777371"/>
                </a:lnTo>
                <a:lnTo>
                  <a:pt x="1073093" y="735230"/>
                </a:lnTo>
                <a:lnTo>
                  <a:pt x="1086450" y="691465"/>
                </a:lnTo>
                <a:lnTo>
                  <a:pt x="1096195" y="646244"/>
                </a:lnTo>
                <a:lnTo>
                  <a:pt x="1102164" y="599732"/>
                </a:lnTo>
                <a:lnTo>
                  <a:pt x="1104191" y="552095"/>
                </a:lnTo>
                <a:lnTo>
                  <a:pt x="1102164" y="504458"/>
                </a:lnTo>
                <a:lnTo>
                  <a:pt x="1096195" y="457946"/>
                </a:lnTo>
                <a:lnTo>
                  <a:pt x="1086450" y="412725"/>
                </a:lnTo>
                <a:lnTo>
                  <a:pt x="1073093" y="368961"/>
                </a:lnTo>
                <a:lnTo>
                  <a:pt x="1056290" y="326819"/>
                </a:lnTo>
                <a:lnTo>
                  <a:pt x="1036208" y="286466"/>
                </a:lnTo>
                <a:lnTo>
                  <a:pt x="1013012" y="248066"/>
                </a:lnTo>
                <a:lnTo>
                  <a:pt x="986868" y="211786"/>
                </a:lnTo>
                <a:lnTo>
                  <a:pt x="957942" y="177792"/>
                </a:lnTo>
                <a:lnTo>
                  <a:pt x="926398" y="146249"/>
                </a:lnTo>
                <a:lnTo>
                  <a:pt x="892404" y="117322"/>
                </a:lnTo>
                <a:lnTo>
                  <a:pt x="856124" y="91178"/>
                </a:lnTo>
                <a:lnTo>
                  <a:pt x="817725" y="67982"/>
                </a:lnTo>
                <a:lnTo>
                  <a:pt x="777371" y="47900"/>
                </a:lnTo>
                <a:lnTo>
                  <a:pt x="735230" y="31098"/>
                </a:lnTo>
                <a:lnTo>
                  <a:pt x="691465" y="17741"/>
                </a:lnTo>
                <a:lnTo>
                  <a:pt x="646244" y="7995"/>
                </a:lnTo>
                <a:lnTo>
                  <a:pt x="599732" y="2026"/>
                </a:lnTo>
                <a:lnTo>
                  <a:pt x="552095" y="0"/>
                </a:lnTo>
                <a:close/>
              </a:path>
            </a:pathLst>
          </a:custGeom>
          <a:solidFill>
            <a:srgbClr val="008A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7"/>
          <p:cNvSpPr/>
          <p:nvPr/>
        </p:nvSpPr>
        <p:spPr>
          <a:xfrm>
            <a:off x="5482709" y="8712000"/>
            <a:ext cx="1104265" cy="1104265"/>
          </a:xfrm>
          <a:custGeom>
            <a:avLst/>
            <a:gdLst/>
            <a:ahLst/>
            <a:cxnLst/>
            <a:rect l="l" t="t" r="r" b="b"/>
            <a:pathLst>
              <a:path w="1104265" h="1104265">
                <a:moveTo>
                  <a:pt x="552096" y="0"/>
                </a:moveTo>
                <a:lnTo>
                  <a:pt x="504459" y="2026"/>
                </a:lnTo>
                <a:lnTo>
                  <a:pt x="457947" y="7995"/>
                </a:lnTo>
                <a:lnTo>
                  <a:pt x="412726" y="17741"/>
                </a:lnTo>
                <a:lnTo>
                  <a:pt x="368962" y="31098"/>
                </a:lnTo>
                <a:lnTo>
                  <a:pt x="326820" y="47900"/>
                </a:lnTo>
                <a:lnTo>
                  <a:pt x="286467" y="67982"/>
                </a:lnTo>
                <a:lnTo>
                  <a:pt x="248067" y="91178"/>
                </a:lnTo>
                <a:lnTo>
                  <a:pt x="211787" y="117322"/>
                </a:lnTo>
                <a:lnTo>
                  <a:pt x="177793" y="146249"/>
                </a:lnTo>
                <a:lnTo>
                  <a:pt x="146249" y="177792"/>
                </a:lnTo>
                <a:lnTo>
                  <a:pt x="117322" y="211786"/>
                </a:lnTo>
                <a:lnTo>
                  <a:pt x="91178" y="248066"/>
                </a:lnTo>
                <a:lnTo>
                  <a:pt x="67982" y="286466"/>
                </a:lnTo>
                <a:lnTo>
                  <a:pt x="47900" y="326819"/>
                </a:lnTo>
                <a:lnTo>
                  <a:pt x="31098" y="368961"/>
                </a:lnTo>
                <a:lnTo>
                  <a:pt x="17741" y="412725"/>
                </a:lnTo>
                <a:lnTo>
                  <a:pt x="7995" y="457946"/>
                </a:lnTo>
                <a:lnTo>
                  <a:pt x="2026" y="504458"/>
                </a:lnTo>
                <a:lnTo>
                  <a:pt x="0" y="552095"/>
                </a:lnTo>
                <a:lnTo>
                  <a:pt x="2026" y="599732"/>
                </a:lnTo>
                <a:lnTo>
                  <a:pt x="7995" y="646244"/>
                </a:lnTo>
                <a:lnTo>
                  <a:pt x="17741" y="691465"/>
                </a:lnTo>
                <a:lnTo>
                  <a:pt x="31098" y="735230"/>
                </a:lnTo>
                <a:lnTo>
                  <a:pt x="47900" y="777371"/>
                </a:lnTo>
                <a:lnTo>
                  <a:pt x="67982" y="817725"/>
                </a:lnTo>
                <a:lnTo>
                  <a:pt x="91178" y="856124"/>
                </a:lnTo>
                <a:lnTo>
                  <a:pt x="117322" y="892404"/>
                </a:lnTo>
                <a:lnTo>
                  <a:pt x="146249" y="926398"/>
                </a:lnTo>
                <a:lnTo>
                  <a:pt x="177793" y="957942"/>
                </a:lnTo>
                <a:lnTo>
                  <a:pt x="211787" y="986868"/>
                </a:lnTo>
                <a:lnTo>
                  <a:pt x="248067" y="1013012"/>
                </a:lnTo>
                <a:lnTo>
                  <a:pt x="286467" y="1036208"/>
                </a:lnTo>
                <a:lnTo>
                  <a:pt x="326820" y="1056290"/>
                </a:lnTo>
                <a:lnTo>
                  <a:pt x="368962" y="1073093"/>
                </a:lnTo>
                <a:lnTo>
                  <a:pt x="412726" y="1086450"/>
                </a:lnTo>
                <a:lnTo>
                  <a:pt x="457947" y="1096195"/>
                </a:lnTo>
                <a:lnTo>
                  <a:pt x="504459" y="1102164"/>
                </a:lnTo>
                <a:lnTo>
                  <a:pt x="552096" y="1104191"/>
                </a:lnTo>
                <a:lnTo>
                  <a:pt x="599734" y="1102164"/>
                </a:lnTo>
                <a:lnTo>
                  <a:pt x="646245" y="1096195"/>
                </a:lnTo>
                <a:lnTo>
                  <a:pt x="691466" y="1086450"/>
                </a:lnTo>
                <a:lnTo>
                  <a:pt x="735230" y="1073093"/>
                </a:lnTo>
                <a:lnTo>
                  <a:pt x="777372" y="1056290"/>
                </a:lnTo>
                <a:lnTo>
                  <a:pt x="817725" y="1036208"/>
                </a:lnTo>
                <a:lnTo>
                  <a:pt x="856125" y="1013012"/>
                </a:lnTo>
                <a:lnTo>
                  <a:pt x="892405" y="986868"/>
                </a:lnTo>
                <a:lnTo>
                  <a:pt x="926399" y="957942"/>
                </a:lnTo>
                <a:lnTo>
                  <a:pt x="957943" y="926398"/>
                </a:lnTo>
                <a:lnTo>
                  <a:pt x="986869" y="892404"/>
                </a:lnTo>
                <a:lnTo>
                  <a:pt x="1013013" y="856124"/>
                </a:lnTo>
                <a:lnTo>
                  <a:pt x="1036209" y="817725"/>
                </a:lnTo>
                <a:lnTo>
                  <a:pt x="1056291" y="777371"/>
                </a:lnTo>
                <a:lnTo>
                  <a:pt x="1073094" y="735230"/>
                </a:lnTo>
                <a:lnTo>
                  <a:pt x="1086451" y="691465"/>
                </a:lnTo>
                <a:lnTo>
                  <a:pt x="1096197" y="646244"/>
                </a:lnTo>
                <a:lnTo>
                  <a:pt x="1102166" y="599732"/>
                </a:lnTo>
                <a:lnTo>
                  <a:pt x="1104192" y="552095"/>
                </a:lnTo>
                <a:lnTo>
                  <a:pt x="1102166" y="504458"/>
                </a:lnTo>
                <a:lnTo>
                  <a:pt x="1096197" y="457946"/>
                </a:lnTo>
                <a:lnTo>
                  <a:pt x="1086451" y="412725"/>
                </a:lnTo>
                <a:lnTo>
                  <a:pt x="1073094" y="368961"/>
                </a:lnTo>
                <a:lnTo>
                  <a:pt x="1056291" y="326819"/>
                </a:lnTo>
                <a:lnTo>
                  <a:pt x="1036209" y="286466"/>
                </a:lnTo>
                <a:lnTo>
                  <a:pt x="1013013" y="248066"/>
                </a:lnTo>
                <a:lnTo>
                  <a:pt x="986869" y="211786"/>
                </a:lnTo>
                <a:lnTo>
                  <a:pt x="957943" y="177792"/>
                </a:lnTo>
                <a:lnTo>
                  <a:pt x="926399" y="146249"/>
                </a:lnTo>
                <a:lnTo>
                  <a:pt x="892405" y="117322"/>
                </a:lnTo>
                <a:lnTo>
                  <a:pt x="856125" y="91178"/>
                </a:lnTo>
                <a:lnTo>
                  <a:pt x="817725" y="67982"/>
                </a:lnTo>
                <a:lnTo>
                  <a:pt x="777372" y="47900"/>
                </a:lnTo>
                <a:lnTo>
                  <a:pt x="735230" y="31098"/>
                </a:lnTo>
                <a:lnTo>
                  <a:pt x="691466" y="17741"/>
                </a:lnTo>
                <a:lnTo>
                  <a:pt x="646245" y="7995"/>
                </a:lnTo>
                <a:lnTo>
                  <a:pt x="599734" y="2026"/>
                </a:lnTo>
                <a:lnTo>
                  <a:pt x="552096" y="0"/>
                </a:lnTo>
                <a:close/>
              </a:path>
            </a:pathLst>
          </a:custGeom>
          <a:solidFill>
            <a:srgbClr val="008A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/>
          <p:cNvSpPr txBox="1"/>
          <p:nvPr/>
        </p:nvSpPr>
        <p:spPr>
          <a:xfrm>
            <a:off x="620983" y="8114827"/>
            <a:ext cx="1808480" cy="3549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01650" marR="5080" indent="-489584">
              <a:lnSpc>
                <a:spcPct val="101899"/>
              </a:lnSpc>
              <a:spcBef>
                <a:spcPts val="75"/>
              </a:spcBef>
            </a:pPr>
            <a:r>
              <a:rPr sz="1100" spc="95" dirty="0">
                <a:solidFill>
                  <a:srgbClr val="151616"/>
                </a:solidFill>
                <a:latin typeface="Tahoma"/>
                <a:cs typeface="Tahoma"/>
              </a:rPr>
              <a:t>КВАЛИФИЦИРОВАННЫЙ  ПЕРСОНАЛ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3156316" y="8114827"/>
            <a:ext cx="1247775" cy="3549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980" marR="5080" indent="-81915">
              <a:lnSpc>
                <a:spcPct val="101899"/>
              </a:lnSpc>
              <a:spcBef>
                <a:spcPts val="75"/>
              </a:spcBef>
            </a:pPr>
            <a:r>
              <a:rPr sz="1100" spc="75" dirty="0">
                <a:solidFill>
                  <a:srgbClr val="151616"/>
                </a:solidFill>
                <a:latin typeface="Tahoma"/>
                <a:cs typeface="Tahoma"/>
              </a:rPr>
              <a:t>ПОС</a:t>
            </a:r>
            <a:r>
              <a:rPr sz="1100" spc="10" dirty="0">
                <a:solidFill>
                  <a:srgbClr val="151616"/>
                </a:solidFill>
                <a:latin typeface="Tahoma"/>
                <a:cs typeface="Tahoma"/>
              </a:rPr>
              <a:t>Т</a:t>
            </a:r>
            <a:r>
              <a:rPr sz="1100" spc="85" dirty="0">
                <a:solidFill>
                  <a:srgbClr val="151616"/>
                </a:solidFill>
                <a:latin typeface="Tahoma"/>
                <a:cs typeface="Tahoma"/>
              </a:rPr>
              <a:t>АВЛЕННЫЙ  </a:t>
            </a:r>
            <a:r>
              <a:rPr sz="1100" spc="90" dirty="0">
                <a:solidFill>
                  <a:srgbClr val="151616"/>
                </a:solidFill>
                <a:latin typeface="Tahoma"/>
                <a:cs typeface="Tahoma"/>
              </a:rPr>
              <a:t>МЕНЕДЖМЕНТ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5114114" y="8114827"/>
            <a:ext cx="1851660" cy="3549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24790">
              <a:lnSpc>
                <a:spcPct val="101899"/>
              </a:lnSpc>
              <a:spcBef>
                <a:spcPts val="75"/>
              </a:spcBef>
            </a:pPr>
            <a:r>
              <a:rPr sz="1100" spc="95" dirty="0">
                <a:solidFill>
                  <a:srgbClr val="151616"/>
                </a:solidFill>
                <a:latin typeface="Tahoma"/>
                <a:cs typeface="Tahoma"/>
              </a:rPr>
              <a:t>ИННОВАЦИОННЫЕ  </a:t>
            </a:r>
            <a:r>
              <a:rPr sz="1100" spc="85" dirty="0">
                <a:solidFill>
                  <a:srgbClr val="151616"/>
                </a:solidFill>
                <a:latin typeface="Tahoma"/>
                <a:cs typeface="Tahoma"/>
              </a:rPr>
              <a:t>ТЕХНИЧЕСКИЕ</a:t>
            </a:r>
            <a:r>
              <a:rPr sz="1100" spc="-10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151616"/>
                </a:solidFill>
                <a:latin typeface="Tahoma"/>
                <a:cs typeface="Tahoma"/>
              </a:rPr>
              <a:t>РЕШЕНИЯ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545623" y="9901181"/>
            <a:ext cx="1959610" cy="3549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88925">
              <a:lnSpc>
                <a:spcPct val="101899"/>
              </a:lnSpc>
              <a:spcBef>
                <a:spcPts val="75"/>
              </a:spcBef>
            </a:pPr>
            <a:r>
              <a:rPr sz="1100" spc="95" dirty="0">
                <a:solidFill>
                  <a:srgbClr val="151616"/>
                </a:solidFill>
                <a:latin typeface="Tahoma"/>
                <a:cs typeface="Tahoma"/>
              </a:rPr>
              <a:t>ИСПОЛЬЗОВАНИЕ  </a:t>
            </a:r>
            <a:r>
              <a:rPr sz="1100" spc="100" dirty="0">
                <a:solidFill>
                  <a:srgbClr val="151616"/>
                </a:solidFill>
                <a:latin typeface="Tahoma"/>
                <a:cs typeface="Tahoma"/>
              </a:rPr>
              <a:t>ПЕРЕДОВЫХ</a:t>
            </a:r>
            <a:r>
              <a:rPr sz="1100" spc="-16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151616"/>
                </a:solidFill>
                <a:latin typeface="Tahoma"/>
                <a:cs typeface="Tahoma"/>
              </a:rPr>
              <a:t>ТЕХНОЛОГИЙ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2983853" y="9901181"/>
            <a:ext cx="1582420" cy="3549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6355">
              <a:lnSpc>
                <a:spcPct val="101899"/>
              </a:lnSpc>
              <a:spcBef>
                <a:spcPts val="75"/>
              </a:spcBef>
            </a:pPr>
            <a:r>
              <a:rPr sz="1100" spc="105" dirty="0">
                <a:solidFill>
                  <a:srgbClr val="151616"/>
                </a:solidFill>
                <a:latin typeface="Tahoma"/>
                <a:cs typeface="Tahoma"/>
              </a:rPr>
              <a:t>ВЫСОКИЙ </a:t>
            </a:r>
            <a:r>
              <a:rPr sz="1100" spc="100" dirty="0">
                <a:solidFill>
                  <a:srgbClr val="151616"/>
                </a:solidFill>
                <a:latin typeface="Tahoma"/>
                <a:cs typeface="Tahoma"/>
              </a:rPr>
              <a:t>УРОВЕНЬ  </a:t>
            </a:r>
            <a:r>
              <a:rPr sz="1100" spc="95" dirty="0">
                <a:solidFill>
                  <a:srgbClr val="151616"/>
                </a:solidFill>
                <a:latin typeface="Tahoma"/>
                <a:cs typeface="Tahoma"/>
              </a:rPr>
              <a:t>ВЫПОЛНЕНИЯ</a:t>
            </a:r>
            <a:r>
              <a:rPr sz="1100" spc="-12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151616"/>
                </a:solidFill>
                <a:latin typeface="Tahoma"/>
                <a:cs typeface="Tahoma"/>
              </a:rPr>
              <a:t>РАБОТ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4974830" y="9901181"/>
            <a:ext cx="2130425" cy="3549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2085" marR="5080" indent="-160020">
              <a:lnSpc>
                <a:spcPct val="101899"/>
              </a:lnSpc>
              <a:spcBef>
                <a:spcPts val="75"/>
              </a:spcBef>
            </a:pPr>
            <a:r>
              <a:rPr sz="1100" spc="90" dirty="0">
                <a:solidFill>
                  <a:srgbClr val="151616"/>
                </a:solidFill>
                <a:latin typeface="Tahoma"/>
                <a:cs typeface="Tahoma"/>
              </a:rPr>
              <a:t>ИНДИВИДУАЛЬНЫЙ</a:t>
            </a:r>
            <a:r>
              <a:rPr sz="1100" spc="-100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151616"/>
                </a:solidFill>
                <a:latin typeface="Tahoma"/>
                <a:cs typeface="Tahoma"/>
              </a:rPr>
              <a:t>ПОДХОД  </a:t>
            </a:r>
            <a:r>
              <a:rPr sz="1100" spc="80" dirty="0">
                <a:solidFill>
                  <a:srgbClr val="151616"/>
                </a:solidFill>
                <a:latin typeface="Tahoma"/>
                <a:cs typeface="Tahoma"/>
              </a:rPr>
              <a:t>К </a:t>
            </a:r>
            <a:r>
              <a:rPr sz="1100" spc="90" dirty="0">
                <a:solidFill>
                  <a:srgbClr val="151616"/>
                </a:solidFill>
                <a:latin typeface="Tahoma"/>
                <a:cs typeface="Tahoma"/>
              </a:rPr>
              <a:t>КАЖДОМУ</a:t>
            </a:r>
            <a:r>
              <a:rPr sz="1100" spc="-175" dirty="0">
                <a:solidFill>
                  <a:srgbClr val="15161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151616"/>
                </a:solidFill>
                <a:latin typeface="Tahoma"/>
                <a:cs typeface="Tahoma"/>
              </a:rPr>
              <a:t>ЗАКАЗЧИКУ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1219451" y="7177775"/>
            <a:ext cx="611505" cy="611506"/>
          </a:xfrm>
          <a:custGeom>
            <a:avLst/>
            <a:gdLst/>
            <a:ahLst/>
            <a:cxnLst/>
            <a:rect l="l" t="t" r="r" b="b"/>
            <a:pathLst>
              <a:path w="611505" h="611504">
                <a:moveTo>
                  <a:pt x="163065" y="234402"/>
                </a:moveTo>
                <a:lnTo>
                  <a:pt x="142681" y="234402"/>
                </a:lnTo>
                <a:lnTo>
                  <a:pt x="142681" y="275169"/>
                </a:lnTo>
                <a:lnTo>
                  <a:pt x="145420" y="307187"/>
                </a:lnTo>
                <a:lnTo>
                  <a:pt x="153344" y="339020"/>
                </a:lnTo>
                <a:lnTo>
                  <a:pt x="166021" y="369616"/>
                </a:lnTo>
                <a:lnTo>
                  <a:pt x="183015" y="397925"/>
                </a:lnTo>
                <a:lnTo>
                  <a:pt x="172827" y="438692"/>
                </a:lnTo>
                <a:lnTo>
                  <a:pt x="173440" y="441780"/>
                </a:lnTo>
                <a:lnTo>
                  <a:pt x="179736" y="450442"/>
                </a:lnTo>
                <a:lnTo>
                  <a:pt x="147458" y="457813"/>
                </a:lnTo>
                <a:lnTo>
                  <a:pt x="73592" y="486031"/>
                </a:lnTo>
                <a:lnTo>
                  <a:pt x="30289" y="507535"/>
                </a:lnTo>
                <a:lnTo>
                  <a:pt x="2105" y="542345"/>
                </a:lnTo>
                <a:lnTo>
                  <a:pt x="0" y="557719"/>
                </a:lnTo>
                <a:lnTo>
                  <a:pt x="0" y="606920"/>
                </a:lnTo>
                <a:lnTo>
                  <a:pt x="4564" y="611488"/>
                </a:lnTo>
                <a:lnTo>
                  <a:pt x="258620" y="611488"/>
                </a:lnTo>
                <a:lnTo>
                  <a:pt x="607016" y="611405"/>
                </a:lnTo>
                <a:lnTo>
                  <a:pt x="611488" y="606920"/>
                </a:lnTo>
                <a:lnTo>
                  <a:pt x="611488" y="591094"/>
                </a:lnTo>
                <a:lnTo>
                  <a:pt x="267230" y="591094"/>
                </a:lnTo>
                <a:lnTo>
                  <a:pt x="273337" y="560529"/>
                </a:lnTo>
                <a:lnTo>
                  <a:pt x="611488" y="560529"/>
                </a:lnTo>
                <a:lnTo>
                  <a:pt x="611488" y="557719"/>
                </a:lnTo>
                <a:lnTo>
                  <a:pt x="609384" y="542345"/>
                </a:lnTo>
                <a:lnTo>
                  <a:pt x="604074" y="530056"/>
                </a:lnTo>
                <a:lnTo>
                  <a:pt x="262839" y="530056"/>
                </a:lnTo>
                <a:lnTo>
                  <a:pt x="194492" y="436082"/>
                </a:lnTo>
                <a:lnTo>
                  <a:pt x="199068" y="417796"/>
                </a:lnTo>
                <a:lnTo>
                  <a:pt x="229466" y="417796"/>
                </a:lnTo>
                <a:lnTo>
                  <a:pt x="222990" y="412793"/>
                </a:lnTo>
                <a:lnTo>
                  <a:pt x="220431" y="410399"/>
                </a:lnTo>
                <a:lnTo>
                  <a:pt x="217853" y="408063"/>
                </a:lnTo>
                <a:lnTo>
                  <a:pt x="211585" y="401410"/>
                </a:lnTo>
                <a:lnTo>
                  <a:pt x="207945" y="397179"/>
                </a:lnTo>
                <a:lnTo>
                  <a:pt x="204137" y="392299"/>
                </a:lnTo>
                <a:lnTo>
                  <a:pt x="203676" y="392085"/>
                </a:lnTo>
                <a:lnTo>
                  <a:pt x="174188" y="339305"/>
                </a:lnTo>
                <a:lnTo>
                  <a:pt x="163065" y="275169"/>
                </a:lnTo>
                <a:lnTo>
                  <a:pt x="163065" y="234402"/>
                </a:lnTo>
                <a:close/>
              </a:path>
              <a:path w="611505" h="611504">
                <a:moveTo>
                  <a:pt x="607016" y="611405"/>
                </a:moveTo>
                <a:lnTo>
                  <a:pt x="352593" y="611405"/>
                </a:lnTo>
                <a:lnTo>
                  <a:pt x="352727" y="611488"/>
                </a:lnTo>
                <a:lnTo>
                  <a:pt x="606934" y="611488"/>
                </a:lnTo>
                <a:close/>
              </a:path>
              <a:path w="611505" h="611504">
                <a:moveTo>
                  <a:pt x="611488" y="560529"/>
                </a:moveTo>
                <a:lnTo>
                  <a:pt x="338161" y="560529"/>
                </a:lnTo>
                <a:lnTo>
                  <a:pt x="344267" y="591022"/>
                </a:lnTo>
                <a:lnTo>
                  <a:pt x="267230" y="591094"/>
                </a:lnTo>
                <a:lnTo>
                  <a:pt x="611488" y="591094"/>
                </a:lnTo>
                <a:lnTo>
                  <a:pt x="611488" y="560529"/>
                </a:lnTo>
                <a:close/>
              </a:path>
              <a:path w="611505" h="611504">
                <a:moveTo>
                  <a:pt x="229466" y="417796"/>
                </a:moveTo>
                <a:lnTo>
                  <a:pt x="199068" y="417796"/>
                </a:lnTo>
                <a:lnTo>
                  <a:pt x="218831" y="436376"/>
                </a:lnTo>
                <a:lnTo>
                  <a:pt x="240780" y="451287"/>
                </a:lnTo>
                <a:lnTo>
                  <a:pt x="264733" y="461979"/>
                </a:lnTo>
                <a:lnTo>
                  <a:pt x="290475" y="467837"/>
                </a:lnTo>
                <a:lnTo>
                  <a:pt x="262839" y="530056"/>
                </a:lnTo>
                <a:lnTo>
                  <a:pt x="348659" y="530056"/>
                </a:lnTo>
                <a:lnTo>
                  <a:pt x="321000" y="467837"/>
                </a:lnTo>
                <a:lnTo>
                  <a:pt x="346764" y="461979"/>
                </a:lnTo>
                <a:lnTo>
                  <a:pt x="370718" y="451287"/>
                </a:lnTo>
                <a:lnTo>
                  <a:pt x="374934" y="448423"/>
                </a:lnTo>
                <a:lnTo>
                  <a:pt x="305743" y="448423"/>
                </a:lnTo>
                <a:lnTo>
                  <a:pt x="284399" y="446014"/>
                </a:lnTo>
                <a:lnTo>
                  <a:pt x="263117" y="439032"/>
                </a:lnTo>
                <a:lnTo>
                  <a:pt x="242459" y="427837"/>
                </a:lnTo>
                <a:lnTo>
                  <a:pt x="229466" y="417796"/>
                </a:lnTo>
                <a:close/>
              </a:path>
              <a:path w="611505" h="611504">
                <a:moveTo>
                  <a:pt x="433439" y="417796"/>
                </a:moveTo>
                <a:lnTo>
                  <a:pt x="412429" y="417796"/>
                </a:lnTo>
                <a:lnTo>
                  <a:pt x="417005" y="436082"/>
                </a:lnTo>
                <a:lnTo>
                  <a:pt x="348659" y="530056"/>
                </a:lnTo>
                <a:lnTo>
                  <a:pt x="604074" y="530056"/>
                </a:lnTo>
                <a:lnTo>
                  <a:pt x="603353" y="528387"/>
                </a:lnTo>
                <a:lnTo>
                  <a:pt x="537906" y="486031"/>
                </a:lnTo>
                <a:lnTo>
                  <a:pt x="499136" y="469567"/>
                </a:lnTo>
                <a:lnTo>
                  <a:pt x="431761" y="450442"/>
                </a:lnTo>
                <a:lnTo>
                  <a:pt x="438058" y="441780"/>
                </a:lnTo>
                <a:lnTo>
                  <a:pt x="438663" y="438692"/>
                </a:lnTo>
                <a:lnTo>
                  <a:pt x="433439" y="417796"/>
                </a:lnTo>
                <a:close/>
              </a:path>
              <a:path w="611505" h="611504">
                <a:moveTo>
                  <a:pt x="468805" y="234402"/>
                </a:moveTo>
                <a:lnTo>
                  <a:pt x="448423" y="234402"/>
                </a:lnTo>
                <a:lnTo>
                  <a:pt x="448423" y="275169"/>
                </a:lnTo>
                <a:lnTo>
                  <a:pt x="445511" y="308485"/>
                </a:lnTo>
                <a:lnTo>
                  <a:pt x="424596" y="367199"/>
                </a:lnTo>
                <a:lnTo>
                  <a:pt x="407353" y="392299"/>
                </a:lnTo>
                <a:lnTo>
                  <a:pt x="403541" y="397179"/>
                </a:lnTo>
                <a:lnTo>
                  <a:pt x="399912" y="401410"/>
                </a:lnTo>
                <a:lnTo>
                  <a:pt x="393645" y="408063"/>
                </a:lnTo>
                <a:lnTo>
                  <a:pt x="391067" y="410399"/>
                </a:lnTo>
                <a:lnTo>
                  <a:pt x="388500" y="412793"/>
                </a:lnTo>
                <a:lnTo>
                  <a:pt x="369034" y="427837"/>
                </a:lnTo>
                <a:lnTo>
                  <a:pt x="348377" y="439032"/>
                </a:lnTo>
                <a:lnTo>
                  <a:pt x="327093" y="446014"/>
                </a:lnTo>
                <a:lnTo>
                  <a:pt x="305743" y="448423"/>
                </a:lnTo>
                <a:lnTo>
                  <a:pt x="374934" y="448423"/>
                </a:lnTo>
                <a:lnTo>
                  <a:pt x="392667" y="436376"/>
                </a:lnTo>
                <a:lnTo>
                  <a:pt x="412429" y="417796"/>
                </a:lnTo>
                <a:lnTo>
                  <a:pt x="433439" y="417796"/>
                </a:lnTo>
                <a:lnTo>
                  <a:pt x="428471" y="397925"/>
                </a:lnTo>
                <a:lnTo>
                  <a:pt x="445469" y="369616"/>
                </a:lnTo>
                <a:lnTo>
                  <a:pt x="458146" y="339020"/>
                </a:lnTo>
                <a:lnTo>
                  <a:pt x="466068" y="307187"/>
                </a:lnTo>
                <a:lnTo>
                  <a:pt x="468805" y="275169"/>
                </a:lnTo>
                <a:lnTo>
                  <a:pt x="468805" y="234402"/>
                </a:lnTo>
                <a:close/>
              </a:path>
              <a:path w="611505" h="611504">
                <a:moveTo>
                  <a:pt x="505018" y="214019"/>
                </a:moveTo>
                <a:lnTo>
                  <a:pt x="106480" y="214019"/>
                </a:lnTo>
                <a:lnTo>
                  <a:pt x="101914" y="218573"/>
                </a:lnTo>
                <a:lnTo>
                  <a:pt x="101914" y="229838"/>
                </a:lnTo>
                <a:lnTo>
                  <a:pt x="106480" y="234402"/>
                </a:lnTo>
                <a:lnTo>
                  <a:pt x="505018" y="234402"/>
                </a:lnTo>
                <a:lnTo>
                  <a:pt x="509572" y="229838"/>
                </a:lnTo>
                <a:lnTo>
                  <a:pt x="509572" y="218573"/>
                </a:lnTo>
                <a:lnTo>
                  <a:pt x="505018" y="214019"/>
                </a:lnTo>
                <a:close/>
              </a:path>
              <a:path w="611505" h="611504">
                <a:moveTo>
                  <a:pt x="140978" y="124904"/>
                </a:moveTo>
                <a:lnTo>
                  <a:pt x="133004" y="143279"/>
                </a:lnTo>
                <a:lnTo>
                  <a:pt x="127144" y="162640"/>
                </a:lnTo>
                <a:lnTo>
                  <a:pt x="123532" y="182863"/>
                </a:lnTo>
                <a:lnTo>
                  <a:pt x="122298" y="203827"/>
                </a:lnTo>
                <a:lnTo>
                  <a:pt x="122298" y="214019"/>
                </a:lnTo>
                <a:lnTo>
                  <a:pt x="489188" y="214019"/>
                </a:lnTo>
                <a:lnTo>
                  <a:pt x="489188" y="203827"/>
                </a:lnTo>
                <a:lnTo>
                  <a:pt x="484348" y="162640"/>
                </a:lnTo>
                <a:lnTo>
                  <a:pt x="233761" y="142678"/>
                </a:lnTo>
                <a:lnTo>
                  <a:pt x="233121" y="142617"/>
                </a:lnTo>
                <a:lnTo>
                  <a:pt x="140978" y="124904"/>
                </a:lnTo>
                <a:close/>
              </a:path>
              <a:path w="611505" h="611504">
                <a:moveTo>
                  <a:pt x="325964" y="0"/>
                </a:moveTo>
                <a:lnTo>
                  <a:pt x="285532" y="0"/>
                </a:lnTo>
                <a:lnTo>
                  <a:pt x="273573" y="2419"/>
                </a:lnTo>
                <a:lnTo>
                  <a:pt x="263799" y="9012"/>
                </a:lnTo>
                <a:lnTo>
                  <a:pt x="257205" y="18783"/>
                </a:lnTo>
                <a:lnTo>
                  <a:pt x="254786" y="30736"/>
                </a:lnTo>
                <a:lnTo>
                  <a:pt x="254786" y="32896"/>
                </a:lnTo>
                <a:lnTo>
                  <a:pt x="247792" y="35032"/>
                </a:lnTo>
                <a:lnTo>
                  <a:pt x="240949" y="37409"/>
                </a:lnTo>
                <a:lnTo>
                  <a:pt x="234255" y="40012"/>
                </a:lnTo>
                <a:lnTo>
                  <a:pt x="227709" y="42825"/>
                </a:lnTo>
                <a:lnTo>
                  <a:pt x="245055" y="133894"/>
                </a:lnTo>
                <a:lnTo>
                  <a:pt x="243992" y="137307"/>
                </a:lnTo>
                <a:lnTo>
                  <a:pt x="239683" y="141620"/>
                </a:lnTo>
                <a:lnTo>
                  <a:pt x="237084" y="142678"/>
                </a:lnTo>
                <a:lnTo>
                  <a:pt x="374413" y="142678"/>
                </a:lnTo>
                <a:lnTo>
                  <a:pt x="371814" y="141620"/>
                </a:lnTo>
                <a:lnTo>
                  <a:pt x="367504" y="137307"/>
                </a:lnTo>
                <a:lnTo>
                  <a:pt x="366443" y="133894"/>
                </a:lnTo>
                <a:lnTo>
                  <a:pt x="383787" y="42825"/>
                </a:lnTo>
                <a:lnTo>
                  <a:pt x="377242" y="40012"/>
                </a:lnTo>
                <a:lnTo>
                  <a:pt x="370547" y="37409"/>
                </a:lnTo>
                <a:lnTo>
                  <a:pt x="363701" y="35032"/>
                </a:lnTo>
                <a:lnTo>
                  <a:pt x="356702" y="32896"/>
                </a:lnTo>
                <a:lnTo>
                  <a:pt x="356702" y="30736"/>
                </a:lnTo>
                <a:lnTo>
                  <a:pt x="354283" y="18783"/>
                </a:lnTo>
                <a:lnTo>
                  <a:pt x="347689" y="9012"/>
                </a:lnTo>
                <a:lnTo>
                  <a:pt x="337917" y="2419"/>
                </a:lnTo>
                <a:lnTo>
                  <a:pt x="325964" y="0"/>
                </a:lnTo>
                <a:close/>
              </a:path>
              <a:path w="611505" h="611504">
                <a:moveTo>
                  <a:pt x="470519" y="124904"/>
                </a:moveTo>
                <a:lnTo>
                  <a:pt x="378366" y="142617"/>
                </a:lnTo>
                <a:lnTo>
                  <a:pt x="377725" y="142678"/>
                </a:lnTo>
                <a:lnTo>
                  <a:pt x="478231" y="142678"/>
                </a:lnTo>
                <a:lnTo>
                  <a:pt x="470519" y="124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5"/>
          <p:cNvSpPr/>
          <p:nvPr/>
        </p:nvSpPr>
        <p:spPr>
          <a:xfrm>
            <a:off x="1609355" y="7230490"/>
            <a:ext cx="69742" cy="66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26"/>
          <p:cNvSpPr/>
          <p:nvPr/>
        </p:nvSpPr>
        <p:spPr>
          <a:xfrm>
            <a:off x="1371301" y="7230490"/>
            <a:ext cx="69738" cy="66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27"/>
          <p:cNvSpPr/>
          <p:nvPr/>
        </p:nvSpPr>
        <p:spPr>
          <a:xfrm>
            <a:off x="3397251" y="7177775"/>
            <a:ext cx="756285" cy="636270"/>
          </a:xfrm>
          <a:custGeom>
            <a:avLst/>
            <a:gdLst/>
            <a:ahLst/>
            <a:cxnLst/>
            <a:rect l="l" t="t" r="r" b="b"/>
            <a:pathLst>
              <a:path w="756285" h="636270">
                <a:moveTo>
                  <a:pt x="430499" y="343674"/>
                </a:moveTo>
                <a:lnTo>
                  <a:pt x="336445" y="343674"/>
                </a:lnTo>
                <a:lnTo>
                  <a:pt x="291632" y="350924"/>
                </a:lnTo>
                <a:lnTo>
                  <a:pt x="252673" y="371101"/>
                </a:lnTo>
                <a:lnTo>
                  <a:pt x="221925" y="401848"/>
                </a:lnTo>
                <a:lnTo>
                  <a:pt x="201747" y="440807"/>
                </a:lnTo>
                <a:lnTo>
                  <a:pt x="194497" y="485618"/>
                </a:lnTo>
                <a:lnTo>
                  <a:pt x="194497" y="600671"/>
                </a:lnTo>
                <a:lnTo>
                  <a:pt x="256873" y="619646"/>
                </a:lnTo>
                <a:lnTo>
                  <a:pt x="307189" y="629239"/>
                </a:lnTo>
                <a:lnTo>
                  <a:pt x="353523" y="634462"/>
                </a:lnTo>
                <a:lnTo>
                  <a:pt x="395715" y="636041"/>
                </a:lnTo>
                <a:lnTo>
                  <a:pt x="465528" y="631368"/>
                </a:lnTo>
                <a:lnTo>
                  <a:pt x="517684" y="620944"/>
                </a:lnTo>
                <a:lnTo>
                  <a:pt x="550984" y="610157"/>
                </a:lnTo>
                <a:lnTo>
                  <a:pt x="564235" y="604396"/>
                </a:lnTo>
                <a:lnTo>
                  <a:pt x="571605" y="600671"/>
                </a:lnTo>
                <a:lnTo>
                  <a:pt x="572396" y="600671"/>
                </a:lnTo>
                <a:lnTo>
                  <a:pt x="572396" y="485618"/>
                </a:lnTo>
                <a:lnTo>
                  <a:pt x="565168" y="440807"/>
                </a:lnTo>
                <a:lnTo>
                  <a:pt x="545001" y="401848"/>
                </a:lnTo>
                <a:lnTo>
                  <a:pt x="514259" y="371101"/>
                </a:lnTo>
                <a:lnTo>
                  <a:pt x="475304" y="350924"/>
                </a:lnTo>
                <a:lnTo>
                  <a:pt x="430499" y="343674"/>
                </a:lnTo>
                <a:close/>
              </a:path>
              <a:path w="756285" h="636270">
                <a:moveTo>
                  <a:pt x="613886" y="229270"/>
                </a:moveTo>
                <a:lnTo>
                  <a:pt x="520574" y="229270"/>
                </a:lnTo>
                <a:lnTo>
                  <a:pt x="517105" y="256475"/>
                </a:lnTo>
                <a:lnTo>
                  <a:pt x="508567" y="281766"/>
                </a:lnTo>
                <a:lnTo>
                  <a:pt x="495485" y="304597"/>
                </a:lnTo>
                <a:lnTo>
                  <a:pt x="478386" y="324421"/>
                </a:lnTo>
                <a:lnTo>
                  <a:pt x="517644" y="341828"/>
                </a:lnTo>
                <a:lnTo>
                  <a:pt x="550866" y="368210"/>
                </a:lnTo>
                <a:lnTo>
                  <a:pt x="576508" y="402027"/>
                </a:lnTo>
                <a:lnTo>
                  <a:pt x="593025" y="441740"/>
                </a:lnTo>
                <a:lnTo>
                  <a:pt x="598849" y="485618"/>
                </a:lnTo>
                <a:lnTo>
                  <a:pt x="598874" y="521227"/>
                </a:lnTo>
                <a:lnTo>
                  <a:pt x="660506" y="515171"/>
                </a:lnTo>
                <a:lnTo>
                  <a:pt x="706503" y="505005"/>
                </a:lnTo>
                <a:lnTo>
                  <a:pt x="735877" y="495142"/>
                </a:lnTo>
                <a:lnTo>
                  <a:pt x="747641" y="489996"/>
                </a:lnTo>
                <a:lnTo>
                  <a:pt x="755009" y="486223"/>
                </a:lnTo>
                <a:lnTo>
                  <a:pt x="755835" y="486223"/>
                </a:lnTo>
                <a:lnTo>
                  <a:pt x="755824" y="371101"/>
                </a:lnTo>
                <a:lnTo>
                  <a:pt x="748585" y="326362"/>
                </a:lnTo>
                <a:lnTo>
                  <a:pt x="728406" y="287415"/>
                </a:lnTo>
                <a:lnTo>
                  <a:pt x="697657" y="256681"/>
                </a:lnTo>
                <a:lnTo>
                  <a:pt x="658698" y="236515"/>
                </a:lnTo>
                <a:lnTo>
                  <a:pt x="613886" y="229270"/>
                </a:lnTo>
                <a:close/>
              </a:path>
              <a:path w="756285" h="636270">
                <a:moveTo>
                  <a:pt x="239490" y="229270"/>
                </a:moveTo>
                <a:lnTo>
                  <a:pt x="141945" y="229270"/>
                </a:lnTo>
                <a:lnTo>
                  <a:pt x="97115" y="236515"/>
                </a:lnTo>
                <a:lnTo>
                  <a:pt x="58154" y="256681"/>
                </a:lnTo>
                <a:lnTo>
                  <a:pt x="27414" y="287415"/>
                </a:lnTo>
                <a:lnTo>
                  <a:pt x="7245" y="326362"/>
                </a:lnTo>
                <a:lnTo>
                  <a:pt x="11" y="371101"/>
                </a:lnTo>
                <a:lnTo>
                  <a:pt x="0" y="486223"/>
                </a:lnTo>
                <a:lnTo>
                  <a:pt x="270" y="488016"/>
                </a:lnTo>
                <a:lnTo>
                  <a:pt x="51916" y="502703"/>
                </a:lnTo>
                <a:lnTo>
                  <a:pt x="93169" y="511513"/>
                </a:lnTo>
                <a:lnTo>
                  <a:pt x="131902" y="517326"/>
                </a:lnTo>
                <a:lnTo>
                  <a:pt x="168062" y="520532"/>
                </a:lnTo>
                <a:lnTo>
                  <a:pt x="168088" y="485618"/>
                </a:lnTo>
                <a:lnTo>
                  <a:pt x="173911" y="441740"/>
                </a:lnTo>
                <a:lnTo>
                  <a:pt x="190428" y="402027"/>
                </a:lnTo>
                <a:lnTo>
                  <a:pt x="216068" y="368210"/>
                </a:lnTo>
                <a:lnTo>
                  <a:pt x="249290" y="341828"/>
                </a:lnTo>
                <a:lnTo>
                  <a:pt x="288547" y="324421"/>
                </a:lnTo>
                <a:lnTo>
                  <a:pt x="271535" y="304691"/>
                </a:lnTo>
                <a:lnTo>
                  <a:pt x="258494" y="281986"/>
                </a:lnTo>
                <a:lnTo>
                  <a:pt x="249941" y="256838"/>
                </a:lnTo>
                <a:lnTo>
                  <a:pt x="246395" y="229781"/>
                </a:lnTo>
                <a:lnTo>
                  <a:pt x="239490" y="229270"/>
                </a:lnTo>
                <a:close/>
              </a:path>
              <a:path w="756285" h="636270">
                <a:moveTo>
                  <a:pt x="383465" y="114454"/>
                </a:moveTo>
                <a:lnTo>
                  <a:pt x="340322" y="123162"/>
                </a:lnTo>
                <a:lnTo>
                  <a:pt x="305084" y="146912"/>
                </a:lnTo>
                <a:lnTo>
                  <a:pt x="281324" y="182147"/>
                </a:lnTo>
                <a:lnTo>
                  <a:pt x="272610" y="225310"/>
                </a:lnTo>
                <a:lnTo>
                  <a:pt x="281324" y="268444"/>
                </a:lnTo>
                <a:lnTo>
                  <a:pt x="305084" y="303665"/>
                </a:lnTo>
                <a:lnTo>
                  <a:pt x="340322" y="327411"/>
                </a:lnTo>
                <a:lnTo>
                  <a:pt x="383465" y="336118"/>
                </a:lnTo>
                <a:lnTo>
                  <a:pt x="426633" y="327410"/>
                </a:lnTo>
                <a:lnTo>
                  <a:pt x="461872" y="303659"/>
                </a:lnTo>
                <a:lnTo>
                  <a:pt x="485623" y="268424"/>
                </a:lnTo>
                <a:lnTo>
                  <a:pt x="494330" y="225263"/>
                </a:lnTo>
                <a:lnTo>
                  <a:pt x="485623" y="182127"/>
                </a:lnTo>
                <a:lnTo>
                  <a:pt x="461872" y="146906"/>
                </a:lnTo>
                <a:lnTo>
                  <a:pt x="426633" y="123161"/>
                </a:lnTo>
                <a:lnTo>
                  <a:pt x="383465" y="114454"/>
                </a:lnTo>
                <a:close/>
              </a:path>
              <a:path w="756285" h="636270">
                <a:moveTo>
                  <a:pt x="188968" y="0"/>
                </a:moveTo>
                <a:lnTo>
                  <a:pt x="145825" y="8713"/>
                </a:lnTo>
                <a:lnTo>
                  <a:pt x="110587" y="32475"/>
                </a:lnTo>
                <a:lnTo>
                  <a:pt x="86826" y="67714"/>
                </a:lnTo>
                <a:lnTo>
                  <a:pt x="78112" y="110859"/>
                </a:lnTo>
                <a:lnTo>
                  <a:pt x="86826" y="153999"/>
                </a:lnTo>
                <a:lnTo>
                  <a:pt x="110587" y="189235"/>
                </a:lnTo>
                <a:lnTo>
                  <a:pt x="145825" y="212996"/>
                </a:lnTo>
                <a:lnTo>
                  <a:pt x="188968" y="221710"/>
                </a:lnTo>
                <a:lnTo>
                  <a:pt x="204930" y="220549"/>
                </a:lnTo>
                <a:lnTo>
                  <a:pt x="220174" y="217188"/>
                </a:lnTo>
                <a:lnTo>
                  <a:pt x="234553" y="211806"/>
                </a:lnTo>
                <a:lnTo>
                  <a:pt x="247921" y="204585"/>
                </a:lnTo>
                <a:lnTo>
                  <a:pt x="254459" y="178934"/>
                </a:lnTo>
                <a:lnTo>
                  <a:pt x="265579" y="155454"/>
                </a:lnTo>
                <a:lnTo>
                  <a:pt x="280766" y="134661"/>
                </a:lnTo>
                <a:lnTo>
                  <a:pt x="299502" y="117068"/>
                </a:lnTo>
                <a:lnTo>
                  <a:pt x="299599" y="115006"/>
                </a:lnTo>
                <a:lnTo>
                  <a:pt x="299833" y="112983"/>
                </a:lnTo>
                <a:lnTo>
                  <a:pt x="299833" y="110859"/>
                </a:lnTo>
                <a:lnTo>
                  <a:pt x="291106" y="67695"/>
                </a:lnTo>
                <a:lnTo>
                  <a:pt x="267331" y="32459"/>
                </a:lnTo>
                <a:lnTo>
                  <a:pt x="232085" y="8707"/>
                </a:lnTo>
                <a:lnTo>
                  <a:pt x="188968" y="0"/>
                </a:lnTo>
                <a:close/>
              </a:path>
              <a:path w="756285" h="636270">
                <a:moveTo>
                  <a:pt x="566867" y="0"/>
                </a:moveTo>
                <a:lnTo>
                  <a:pt x="524101" y="8556"/>
                </a:lnTo>
                <a:lnTo>
                  <a:pt x="489085" y="31913"/>
                </a:lnTo>
                <a:lnTo>
                  <a:pt x="465270" y="66600"/>
                </a:lnTo>
                <a:lnTo>
                  <a:pt x="456106" y="109148"/>
                </a:lnTo>
                <a:lnTo>
                  <a:pt x="480209" y="128293"/>
                </a:lnTo>
                <a:lnTo>
                  <a:pt x="499497" y="152257"/>
                </a:lnTo>
                <a:lnTo>
                  <a:pt x="513069" y="180185"/>
                </a:lnTo>
                <a:lnTo>
                  <a:pt x="520024" y="211220"/>
                </a:lnTo>
                <a:lnTo>
                  <a:pt x="530988" y="215648"/>
                </a:lnTo>
                <a:lnTo>
                  <a:pt x="542493" y="218928"/>
                </a:lnTo>
                <a:lnTo>
                  <a:pt x="554474" y="220966"/>
                </a:lnTo>
                <a:lnTo>
                  <a:pt x="566867" y="221667"/>
                </a:lnTo>
                <a:lnTo>
                  <a:pt x="610011" y="212960"/>
                </a:lnTo>
                <a:lnTo>
                  <a:pt x="645248" y="189214"/>
                </a:lnTo>
                <a:lnTo>
                  <a:pt x="669008" y="153993"/>
                </a:lnTo>
                <a:lnTo>
                  <a:pt x="677721" y="110859"/>
                </a:lnTo>
                <a:lnTo>
                  <a:pt x="669008" y="67695"/>
                </a:lnTo>
                <a:lnTo>
                  <a:pt x="645248" y="32459"/>
                </a:lnTo>
                <a:lnTo>
                  <a:pt x="610011" y="8707"/>
                </a:lnTo>
                <a:lnTo>
                  <a:pt x="566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28"/>
          <p:cNvSpPr/>
          <p:nvPr/>
        </p:nvSpPr>
        <p:spPr>
          <a:xfrm>
            <a:off x="5921208" y="7368157"/>
            <a:ext cx="165710" cy="205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29"/>
          <p:cNvSpPr/>
          <p:nvPr/>
        </p:nvSpPr>
        <p:spPr>
          <a:xfrm>
            <a:off x="5754464" y="7149024"/>
            <a:ext cx="563245" cy="669290"/>
          </a:xfrm>
          <a:custGeom>
            <a:avLst/>
            <a:gdLst/>
            <a:ahLst/>
            <a:cxnLst/>
            <a:rect l="l" t="t" r="r" b="b"/>
            <a:pathLst>
              <a:path w="563245" h="669290">
                <a:moveTo>
                  <a:pt x="284328" y="0"/>
                </a:moveTo>
                <a:lnTo>
                  <a:pt x="240969" y="1073"/>
                </a:lnTo>
                <a:lnTo>
                  <a:pt x="197690" y="5073"/>
                </a:lnTo>
                <a:lnTo>
                  <a:pt x="155720" y="13175"/>
                </a:lnTo>
                <a:lnTo>
                  <a:pt x="116291" y="26550"/>
                </a:lnTo>
                <a:lnTo>
                  <a:pt x="80633" y="46370"/>
                </a:lnTo>
                <a:lnTo>
                  <a:pt x="49976" y="73809"/>
                </a:lnTo>
                <a:lnTo>
                  <a:pt x="25553" y="110039"/>
                </a:lnTo>
                <a:lnTo>
                  <a:pt x="8593" y="156233"/>
                </a:lnTo>
                <a:lnTo>
                  <a:pt x="326" y="213563"/>
                </a:lnTo>
                <a:lnTo>
                  <a:pt x="0" y="295012"/>
                </a:lnTo>
                <a:lnTo>
                  <a:pt x="7891" y="356013"/>
                </a:lnTo>
                <a:lnTo>
                  <a:pt x="21857" y="400479"/>
                </a:lnTo>
                <a:lnTo>
                  <a:pt x="39751" y="432323"/>
                </a:lnTo>
                <a:lnTo>
                  <a:pt x="59429" y="455459"/>
                </a:lnTo>
                <a:lnTo>
                  <a:pt x="78745" y="473800"/>
                </a:lnTo>
                <a:lnTo>
                  <a:pt x="88367" y="484867"/>
                </a:lnTo>
                <a:lnTo>
                  <a:pt x="95470" y="497524"/>
                </a:lnTo>
                <a:lnTo>
                  <a:pt x="99868" y="511355"/>
                </a:lnTo>
                <a:lnTo>
                  <a:pt x="101375" y="525942"/>
                </a:lnTo>
                <a:lnTo>
                  <a:pt x="101375" y="661363"/>
                </a:lnTo>
                <a:lnTo>
                  <a:pt x="109004" y="668995"/>
                </a:lnTo>
                <a:lnTo>
                  <a:pt x="335613" y="668995"/>
                </a:lnTo>
                <a:lnTo>
                  <a:pt x="343248" y="661363"/>
                </a:lnTo>
                <a:lnTo>
                  <a:pt x="343248" y="633084"/>
                </a:lnTo>
                <a:lnTo>
                  <a:pt x="344024" y="625262"/>
                </a:lnTo>
                <a:lnTo>
                  <a:pt x="375438" y="594021"/>
                </a:lnTo>
                <a:lnTo>
                  <a:pt x="383266" y="593280"/>
                </a:lnTo>
                <a:lnTo>
                  <a:pt x="443858" y="593280"/>
                </a:lnTo>
                <a:lnTo>
                  <a:pt x="451857" y="593023"/>
                </a:lnTo>
                <a:lnTo>
                  <a:pt x="482835" y="577379"/>
                </a:lnTo>
                <a:lnTo>
                  <a:pt x="495892" y="543297"/>
                </a:lnTo>
                <a:lnTo>
                  <a:pt x="500676" y="493485"/>
                </a:lnTo>
                <a:lnTo>
                  <a:pt x="501868" y="481331"/>
                </a:lnTo>
                <a:lnTo>
                  <a:pt x="231497" y="481331"/>
                </a:lnTo>
                <a:lnTo>
                  <a:pt x="224162" y="479850"/>
                </a:lnTo>
                <a:lnTo>
                  <a:pt x="218183" y="475814"/>
                </a:lnTo>
                <a:lnTo>
                  <a:pt x="214158" y="469829"/>
                </a:lnTo>
                <a:lnTo>
                  <a:pt x="212683" y="462503"/>
                </a:lnTo>
                <a:lnTo>
                  <a:pt x="212683" y="443898"/>
                </a:lnTo>
                <a:lnTo>
                  <a:pt x="199342" y="437009"/>
                </a:lnTo>
                <a:lnTo>
                  <a:pt x="188805" y="426555"/>
                </a:lnTo>
                <a:lnTo>
                  <a:pt x="181885" y="413298"/>
                </a:lnTo>
                <a:lnTo>
                  <a:pt x="179437" y="398242"/>
                </a:lnTo>
                <a:lnTo>
                  <a:pt x="179398" y="381434"/>
                </a:lnTo>
                <a:lnTo>
                  <a:pt x="162297" y="362221"/>
                </a:lnTo>
                <a:lnTo>
                  <a:pt x="150516" y="339824"/>
                </a:lnTo>
                <a:lnTo>
                  <a:pt x="144436" y="315180"/>
                </a:lnTo>
                <a:lnTo>
                  <a:pt x="144438" y="289224"/>
                </a:lnTo>
                <a:lnTo>
                  <a:pt x="154630" y="255415"/>
                </a:lnTo>
                <a:lnTo>
                  <a:pt x="174999" y="227328"/>
                </a:lnTo>
                <a:lnTo>
                  <a:pt x="203277" y="207220"/>
                </a:lnTo>
                <a:lnTo>
                  <a:pt x="237197" y="197345"/>
                </a:lnTo>
                <a:lnTo>
                  <a:pt x="520908" y="197345"/>
                </a:lnTo>
                <a:lnTo>
                  <a:pt x="516307" y="177243"/>
                </a:lnTo>
                <a:lnTo>
                  <a:pt x="516142" y="176663"/>
                </a:lnTo>
                <a:lnTo>
                  <a:pt x="149730" y="176663"/>
                </a:lnTo>
                <a:lnTo>
                  <a:pt x="148017" y="175949"/>
                </a:lnTo>
                <a:lnTo>
                  <a:pt x="124506" y="152420"/>
                </a:lnTo>
                <a:lnTo>
                  <a:pt x="124506" y="148172"/>
                </a:lnTo>
                <a:lnTo>
                  <a:pt x="134765" y="137913"/>
                </a:lnTo>
                <a:lnTo>
                  <a:pt x="136479" y="137203"/>
                </a:lnTo>
                <a:lnTo>
                  <a:pt x="238053" y="137203"/>
                </a:lnTo>
                <a:lnTo>
                  <a:pt x="238053" y="98190"/>
                </a:lnTo>
                <a:lnTo>
                  <a:pt x="241059" y="95183"/>
                </a:lnTo>
                <a:lnTo>
                  <a:pt x="483286" y="95183"/>
                </a:lnTo>
                <a:lnTo>
                  <a:pt x="464006" y="70783"/>
                </a:lnTo>
                <a:lnTo>
                  <a:pt x="428054" y="41489"/>
                </a:lnTo>
                <a:lnTo>
                  <a:pt x="385247" y="19183"/>
                </a:lnTo>
                <a:lnTo>
                  <a:pt x="336901" y="4982"/>
                </a:lnTo>
                <a:lnTo>
                  <a:pt x="284328" y="0"/>
                </a:lnTo>
                <a:close/>
              </a:path>
              <a:path w="563245" h="669290">
                <a:moveTo>
                  <a:pt x="443858" y="593280"/>
                </a:moveTo>
                <a:lnTo>
                  <a:pt x="383266" y="593280"/>
                </a:lnTo>
                <a:lnTo>
                  <a:pt x="427215" y="593386"/>
                </a:lnTo>
                <a:lnTo>
                  <a:pt x="443858" y="593280"/>
                </a:lnTo>
                <a:close/>
              </a:path>
              <a:path w="563245" h="669290">
                <a:moveTo>
                  <a:pt x="520908" y="197345"/>
                </a:moveTo>
                <a:lnTo>
                  <a:pt x="237197" y="197345"/>
                </a:lnTo>
                <a:lnTo>
                  <a:pt x="282501" y="202019"/>
                </a:lnTo>
                <a:lnTo>
                  <a:pt x="319976" y="223850"/>
                </a:lnTo>
                <a:lnTo>
                  <a:pt x="345490" y="258670"/>
                </a:lnTo>
                <a:lnTo>
                  <a:pt x="354913" y="302309"/>
                </a:lnTo>
                <a:lnTo>
                  <a:pt x="352532" y="324712"/>
                </a:lnTo>
                <a:lnTo>
                  <a:pt x="345585" y="345772"/>
                </a:lnTo>
                <a:lnTo>
                  <a:pt x="334367" y="364881"/>
                </a:lnTo>
                <a:lnTo>
                  <a:pt x="319171" y="381434"/>
                </a:lnTo>
                <a:lnTo>
                  <a:pt x="319132" y="398242"/>
                </a:lnTo>
                <a:lnTo>
                  <a:pt x="316683" y="413298"/>
                </a:lnTo>
                <a:lnTo>
                  <a:pt x="309761" y="426555"/>
                </a:lnTo>
                <a:lnTo>
                  <a:pt x="299221" y="437009"/>
                </a:lnTo>
                <a:lnTo>
                  <a:pt x="285878" y="443898"/>
                </a:lnTo>
                <a:lnTo>
                  <a:pt x="285878" y="462503"/>
                </a:lnTo>
                <a:lnTo>
                  <a:pt x="284403" y="469829"/>
                </a:lnTo>
                <a:lnTo>
                  <a:pt x="280378" y="475814"/>
                </a:lnTo>
                <a:lnTo>
                  <a:pt x="274401" y="479850"/>
                </a:lnTo>
                <a:lnTo>
                  <a:pt x="267072" y="481331"/>
                </a:lnTo>
                <a:lnTo>
                  <a:pt x="501868" y="481331"/>
                </a:lnTo>
                <a:lnTo>
                  <a:pt x="506835" y="430650"/>
                </a:lnTo>
                <a:lnTo>
                  <a:pt x="546480" y="430650"/>
                </a:lnTo>
                <a:lnTo>
                  <a:pt x="553797" y="426761"/>
                </a:lnTo>
                <a:lnTo>
                  <a:pt x="562643" y="413801"/>
                </a:lnTo>
                <a:lnTo>
                  <a:pt x="562068" y="405958"/>
                </a:lnTo>
                <a:lnTo>
                  <a:pt x="552347" y="351953"/>
                </a:lnTo>
                <a:lnTo>
                  <a:pt x="541591" y="294687"/>
                </a:lnTo>
                <a:lnTo>
                  <a:pt x="529287" y="233949"/>
                </a:lnTo>
                <a:lnTo>
                  <a:pt x="520908" y="197345"/>
                </a:lnTo>
                <a:close/>
              </a:path>
              <a:path w="563245" h="669290">
                <a:moveTo>
                  <a:pt x="238053" y="137203"/>
                </a:moveTo>
                <a:lnTo>
                  <a:pt x="140039" y="137203"/>
                </a:lnTo>
                <a:lnTo>
                  <a:pt x="141746" y="137913"/>
                </a:lnTo>
                <a:lnTo>
                  <a:pt x="165257" y="161438"/>
                </a:lnTo>
                <a:lnTo>
                  <a:pt x="165257" y="165694"/>
                </a:lnTo>
                <a:lnTo>
                  <a:pt x="154997" y="175949"/>
                </a:lnTo>
                <a:lnTo>
                  <a:pt x="153284" y="176663"/>
                </a:lnTo>
                <a:lnTo>
                  <a:pt x="516142" y="176663"/>
                </a:lnTo>
                <a:lnTo>
                  <a:pt x="515514" y="174445"/>
                </a:lnTo>
                <a:lnTo>
                  <a:pt x="345282" y="174445"/>
                </a:lnTo>
                <a:lnTo>
                  <a:pt x="343579" y="173736"/>
                </a:lnTo>
                <a:lnTo>
                  <a:pt x="333313" y="163475"/>
                </a:lnTo>
                <a:lnTo>
                  <a:pt x="333313" y="159221"/>
                </a:lnTo>
                <a:lnTo>
                  <a:pt x="346818" y="145709"/>
                </a:lnTo>
                <a:lnTo>
                  <a:pt x="241059" y="145709"/>
                </a:lnTo>
                <a:lnTo>
                  <a:pt x="238053" y="142703"/>
                </a:lnTo>
                <a:lnTo>
                  <a:pt x="238053" y="137203"/>
                </a:lnTo>
                <a:close/>
              </a:path>
              <a:path w="563245" h="669290">
                <a:moveTo>
                  <a:pt x="504344" y="134993"/>
                </a:moveTo>
                <a:lnTo>
                  <a:pt x="362091" y="134993"/>
                </a:lnTo>
                <a:lnTo>
                  <a:pt x="363798" y="135698"/>
                </a:lnTo>
                <a:lnTo>
                  <a:pt x="374057" y="145962"/>
                </a:lnTo>
                <a:lnTo>
                  <a:pt x="374064" y="150210"/>
                </a:lnTo>
                <a:lnTo>
                  <a:pt x="350553" y="173736"/>
                </a:lnTo>
                <a:lnTo>
                  <a:pt x="348850" y="174445"/>
                </a:lnTo>
                <a:lnTo>
                  <a:pt x="515514" y="174445"/>
                </a:lnTo>
                <a:lnTo>
                  <a:pt x="504344" y="134993"/>
                </a:lnTo>
                <a:close/>
              </a:path>
              <a:path w="563245" h="669290">
                <a:moveTo>
                  <a:pt x="483286" y="95183"/>
                </a:moveTo>
                <a:lnTo>
                  <a:pt x="257504" y="95183"/>
                </a:lnTo>
                <a:lnTo>
                  <a:pt x="260510" y="98190"/>
                </a:lnTo>
                <a:lnTo>
                  <a:pt x="260510" y="142703"/>
                </a:lnTo>
                <a:lnTo>
                  <a:pt x="257504" y="145709"/>
                </a:lnTo>
                <a:lnTo>
                  <a:pt x="346818" y="145709"/>
                </a:lnTo>
                <a:lnTo>
                  <a:pt x="356824" y="135698"/>
                </a:lnTo>
                <a:lnTo>
                  <a:pt x="358530" y="134993"/>
                </a:lnTo>
                <a:lnTo>
                  <a:pt x="504344" y="134993"/>
                </a:lnTo>
                <a:lnTo>
                  <a:pt x="503518" y="132075"/>
                </a:lnTo>
                <a:lnTo>
                  <a:pt x="491791" y="105948"/>
                </a:lnTo>
                <a:lnTo>
                  <a:pt x="483286" y="95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0"/>
          <p:cNvSpPr/>
          <p:nvPr/>
        </p:nvSpPr>
        <p:spPr>
          <a:xfrm>
            <a:off x="1189014" y="8931337"/>
            <a:ext cx="398780" cy="398780"/>
          </a:xfrm>
          <a:custGeom>
            <a:avLst/>
            <a:gdLst/>
            <a:ahLst/>
            <a:cxnLst/>
            <a:rect l="l" t="t" r="r" b="b"/>
            <a:pathLst>
              <a:path w="398780" h="398779">
                <a:moveTo>
                  <a:pt x="341809" y="338494"/>
                </a:moveTo>
                <a:lnTo>
                  <a:pt x="119301" y="338494"/>
                </a:lnTo>
                <a:lnTo>
                  <a:pt x="127978" y="343142"/>
                </a:lnTo>
                <a:lnTo>
                  <a:pt x="136907" y="347244"/>
                </a:lnTo>
                <a:lnTo>
                  <a:pt x="146065" y="350793"/>
                </a:lnTo>
                <a:lnTo>
                  <a:pt x="155434" y="353780"/>
                </a:lnTo>
                <a:lnTo>
                  <a:pt x="159837" y="391504"/>
                </a:lnTo>
                <a:lnTo>
                  <a:pt x="167627" y="398430"/>
                </a:lnTo>
                <a:lnTo>
                  <a:pt x="229147" y="398430"/>
                </a:lnTo>
                <a:lnTo>
                  <a:pt x="236937" y="391504"/>
                </a:lnTo>
                <a:lnTo>
                  <a:pt x="238022" y="382273"/>
                </a:lnTo>
                <a:lnTo>
                  <a:pt x="241193" y="354791"/>
                </a:lnTo>
                <a:lnTo>
                  <a:pt x="251252" y="351819"/>
                </a:lnTo>
                <a:lnTo>
                  <a:pt x="261073" y="348210"/>
                </a:lnTo>
                <a:lnTo>
                  <a:pt x="270638" y="343980"/>
                </a:lnTo>
                <a:lnTo>
                  <a:pt x="279925" y="339142"/>
                </a:lnTo>
                <a:lnTo>
                  <a:pt x="341161" y="339142"/>
                </a:lnTo>
                <a:lnTo>
                  <a:pt x="341809" y="338494"/>
                </a:lnTo>
                <a:close/>
              </a:path>
              <a:path w="398780" h="398779">
                <a:moveTo>
                  <a:pt x="341161" y="339142"/>
                </a:moveTo>
                <a:lnTo>
                  <a:pt x="279925" y="339142"/>
                </a:lnTo>
                <a:lnTo>
                  <a:pt x="301345" y="356090"/>
                </a:lnTo>
                <a:lnTo>
                  <a:pt x="307283" y="359223"/>
                </a:lnTo>
                <a:lnTo>
                  <a:pt x="313734" y="360004"/>
                </a:lnTo>
                <a:lnTo>
                  <a:pt x="320051" y="358486"/>
                </a:lnTo>
                <a:lnTo>
                  <a:pt x="325584" y="354722"/>
                </a:lnTo>
                <a:lnTo>
                  <a:pt x="341161" y="339142"/>
                </a:lnTo>
                <a:close/>
              </a:path>
              <a:path w="398780" h="398779">
                <a:moveTo>
                  <a:pt x="84768" y="38424"/>
                </a:moveTo>
                <a:lnTo>
                  <a:pt x="42484" y="74142"/>
                </a:lnTo>
                <a:lnTo>
                  <a:pt x="37173" y="85991"/>
                </a:lnTo>
                <a:lnTo>
                  <a:pt x="37970" y="92443"/>
                </a:lnTo>
                <a:lnTo>
                  <a:pt x="41116" y="98381"/>
                </a:lnTo>
                <a:lnTo>
                  <a:pt x="57701" y="119369"/>
                </a:lnTo>
                <a:lnTo>
                  <a:pt x="53024" y="128493"/>
                </a:lnTo>
                <a:lnTo>
                  <a:pt x="48956" y="137887"/>
                </a:lnTo>
                <a:lnTo>
                  <a:pt x="45509" y="147524"/>
                </a:lnTo>
                <a:lnTo>
                  <a:pt x="42699" y="157378"/>
                </a:lnTo>
                <a:lnTo>
                  <a:pt x="6926" y="161493"/>
                </a:lnTo>
                <a:lnTo>
                  <a:pt x="0" y="169283"/>
                </a:lnTo>
                <a:lnTo>
                  <a:pt x="0" y="230807"/>
                </a:lnTo>
                <a:lnTo>
                  <a:pt x="6926" y="238593"/>
                </a:lnTo>
                <a:lnTo>
                  <a:pt x="44143" y="242924"/>
                </a:lnTo>
                <a:lnTo>
                  <a:pt x="47049" y="251925"/>
                </a:lnTo>
                <a:lnTo>
                  <a:pt x="50462" y="260737"/>
                </a:lnTo>
                <a:lnTo>
                  <a:pt x="54376" y="269335"/>
                </a:lnTo>
                <a:lnTo>
                  <a:pt x="58784" y="277690"/>
                </a:lnTo>
                <a:lnTo>
                  <a:pt x="41116" y="299974"/>
                </a:lnTo>
                <a:lnTo>
                  <a:pt x="37980" y="305911"/>
                </a:lnTo>
                <a:lnTo>
                  <a:pt x="37200" y="312363"/>
                </a:lnTo>
                <a:lnTo>
                  <a:pt x="38719" y="318679"/>
                </a:lnTo>
                <a:lnTo>
                  <a:pt x="42484" y="324213"/>
                </a:lnTo>
                <a:lnTo>
                  <a:pt x="72922" y="354647"/>
                </a:lnTo>
                <a:lnTo>
                  <a:pt x="78453" y="358443"/>
                </a:lnTo>
                <a:lnTo>
                  <a:pt x="84768" y="359959"/>
                </a:lnTo>
                <a:lnTo>
                  <a:pt x="91219" y="359162"/>
                </a:lnTo>
                <a:lnTo>
                  <a:pt x="97157" y="356019"/>
                </a:lnTo>
                <a:lnTo>
                  <a:pt x="119301" y="338494"/>
                </a:lnTo>
                <a:lnTo>
                  <a:pt x="341809" y="338494"/>
                </a:lnTo>
                <a:lnTo>
                  <a:pt x="356019" y="324281"/>
                </a:lnTo>
                <a:lnTo>
                  <a:pt x="359814" y="318750"/>
                </a:lnTo>
                <a:lnTo>
                  <a:pt x="361331" y="312435"/>
                </a:lnTo>
                <a:lnTo>
                  <a:pt x="360534" y="305985"/>
                </a:lnTo>
                <a:lnTo>
                  <a:pt x="357390" y="300050"/>
                </a:lnTo>
                <a:lnTo>
                  <a:pt x="340733" y="278913"/>
                </a:lnTo>
                <a:lnTo>
                  <a:pt x="345637" y="269788"/>
                </a:lnTo>
                <a:lnTo>
                  <a:pt x="346083" y="268815"/>
                </a:lnTo>
                <a:lnTo>
                  <a:pt x="200153" y="268815"/>
                </a:lnTo>
                <a:lnTo>
                  <a:pt x="172476" y="263210"/>
                </a:lnTo>
                <a:lnTo>
                  <a:pt x="149844" y="247934"/>
                </a:lnTo>
                <a:lnTo>
                  <a:pt x="134569" y="225302"/>
                </a:lnTo>
                <a:lnTo>
                  <a:pt x="128963" y="197625"/>
                </a:lnTo>
                <a:lnTo>
                  <a:pt x="134569" y="169949"/>
                </a:lnTo>
                <a:lnTo>
                  <a:pt x="149844" y="147317"/>
                </a:lnTo>
                <a:lnTo>
                  <a:pt x="172476" y="132041"/>
                </a:lnTo>
                <a:lnTo>
                  <a:pt x="200153" y="126436"/>
                </a:lnTo>
                <a:lnTo>
                  <a:pt x="346137" y="126436"/>
                </a:lnTo>
                <a:lnTo>
                  <a:pt x="341737" y="117998"/>
                </a:lnTo>
                <a:lnTo>
                  <a:pt x="357318" y="98309"/>
                </a:lnTo>
                <a:lnTo>
                  <a:pt x="360451" y="92371"/>
                </a:lnTo>
                <a:lnTo>
                  <a:pt x="361232" y="85920"/>
                </a:lnTo>
                <a:lnTo>
                  <a:pt x="359714" y="79605"/>
                </a:lnTo>
                <a:lnTo>
                  <a:pt x="355950" y="74074"/>
                </a:lnTo>
                <a:lnTo>
                  <a:pt x="339938" y="58061"/>
                </a:lnTo>
                <a:lnTo>
                  <a:pt x="116993" y="58061"/>
                </a:lnTo>
                <a:lnTo>
                  <a:pt x="97157" y="42336"/>
                </a:lnTo>
                <a:lnTo>
                  <a:pt x="91219" y="39203"/>
                </a:lnTo>
                <a:lnTo>
                  <a:pt x="84768" y="38424"/>
                </a:lnTo>
                <a:close/>
              </a:path>
              <a:path w="398780" h="398779">
                <a:moveTo>
                  <a:pt x="346137" y="126436"/>
                </a:moveTo>
                <a:lnTo>
                  <a:pt x="200153" y="126436"/>
                </a:lnTo>
                <a:lnTo>
                  <a:pt x="227829" y="132041"/>
                </a:lnTo>
                <a:lnTo>
                  <a:pt x="250461" y="147317"/>
                </a:lnTo>
                <a:lnTo>
                  <a:pt x="265737" y="169949"/>
                </a:lnTo>
                <a:lnTo>
                  <a:pt x="271343" y="197625"/>
                </a:lnTo>
                <a:lnTo>
                  <a:pt x="265737" y="225302"/>
                </a:lnTo>
                <a:lnTo>
                  <a:pt x="250461" y="247934"/>
                </a:lnTo>
                <a:lnTo>
                  <a:pt x="227829" y="263210"/>
                </a:lnTo>
                <a:lnTo>
                  <a:pt x="200153" y="268815"/>
                </a:lnTo>
                <a:lnTo>
                  <a:pt x="346083" y="268815"/>
                </a:lnTo>
                <a:lnTo>
                  <a:pt x="349946" y="260386"/>
                </a:lnTo>
                <a:lnTo>
                  <a:pt x="353633" y="250727"/>
                </a:lnTo>
                <a:lnTo>
                  <a:pt x="356670" y="240832"/>
                </a:lnTo>
                <a:lnTo>
                  <a:pt x="391580" y="236794"/>
                </a:lnTo>
                <a:lnTo>
                  <a:pt x="398503" y="229003"/>
                </a:lnTo>
                <a:lnTo>
                  <a:pt x="398503" y="167479"/>
                </a:lnTo>
                <a:lnTo>
                  <a:pt x="391580" y="159689"/>
                </a:lnTo>
                <a:lnTo>
                  <a:pt x="357030" y="155649"/>
                </a:lnTo>
                <a:lnTo>
                  <a:pt x="354112" y="145860"/>
                </a:lnTo>
                <a:lnTo>
                  <a:pt x="350573" y="136309"/>
                </a:lnTo>
                <a:lnTo>
                  <a:pt x="346439" y="127015"/>
                </a:lnTo>
                <a:lnTo>
                  <a:pt x="346137" y="126436"/>
                </a:lnTo>
                <a:close/>
              </a:path>
              <a:path w="398780" h="398779">
                <a:moveTo>
                  <a:pt x="230879" y="0"/>
                </a:moveTo>
                <a:lnTo>
                  <a:pt x="169355" y="0"/>
                </a:lnTo>
                <a:lnTo>
                  <a:pt x="161565" y="6922"/>
                </a:lnTo>
                <a:lnTo>
                  <a:pt x="157601" y="40892"/>
                </a:lnTo>
                <a:lnTo>
                  <a:pt x="147017" y="44124"/>
                </a:lnTo>
                <a:lnTo>
                  <a:pt x="136702" y="48071"/>
                </a:lnTo>
                <a:lnTo>
                  <a:pt x="126685" y="52721"/>
                </a:lnTo>
                <a:lnTo>
                  <a:pt x="116993" y="58061"/>
                </a:lnTo>
                <a:lnTo>
                  <a:pt x="339938" y="58061"/>
                </a:lnTo>
                <a:lnTo>
                  <a:pt x="339361" y="57485"/>
                </a:lnTo>
                <a:lnTo>
                  <a:pt x="282233" y="57485"/>
                </a:lnTo>
                <a:lnTo>
                  <a:pt x="272772" y="52346"/>
                </a:lnTo>
                <a:lnTo>
                  <a:pt x="263004" y="47863"/>
                </a:lnTo>
                <a:lnTo>
                  <a:pt x="252952" y="44043"/>
                </a:lnTo>
                <a:lnTo>
                  <a:pt x="242637" y="40892"/>
                </a:lnTo>
                <a:lnTo>
                  <a:pt x="238669" y="6922"/>
                </a:lnTo>
                <a:lnTo>
                  <a:pt x="230879" y="0"/>
                </a:lnTo>
                <a:close/>
              </a:path>
              <a:path w="398780" h="398779">
                <a:moveTo>
                  <a:pt x="313734" y="38397"/>
                </a:moveTo>
                <a:lnTo>
                  <a:pt x="307264" y="39203"/>
                </a:lnTo>
                <a:lnTo>
                  <a:pt x="301345" y="42336"/>
                </a:lnTo>
                <a:lnTo>
                  <a:pt x="282233" y="57485"/>
                </a:lnTo>
                <a:lnTo>
                  <a:pt x="339361" y="57485"/>
                </a:lnTo>
                <a:lnTo>
                  <a:pt x="325584" y="43708"/>
                </a:lnTo>
                <a:lnTo>
                  <a:pt x="320051" y="39913"/>
                </a:lnTo>
                <a:lnTo>
                  <a:pt x="313734" y="38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1"/>
          <p:cNvSpPr/>
          <p:nvPr/>
        </p:nvSpPr>
        <p:spPr>
          <a:xfrm>
            <a:off x="1533063" y="9134807"/>
            <a:ext cx="329565" cy="329564"/>
          </a:xfrm>
          <a:custGeom>
            <a:avLst/>
            <a:gdLst/>
            <a:ahLst/>
            <a:cxnLst/>
            <a:rect l="l" t="t" r="r" b="b"/>
            <a:pathLst>
              <a:path w="329564" h="329565">
                <a:moveTo>
                  <a:pt x="221283" y="283964"/>
                </a:moveTo>
                <a:lnTo>
                  <a:pt x="108839" y="283964"/>
                </a:lnTo>
                <a:lnTo>
                  <a:pt x="116233" y="287152"/>
                </a:lnTo>
                <a:lnTo>
                  <a:pt x="123796" y="289887"/>
                </a:lnTo>
                <a:lnTo>
                  <a:pt x="131508" y="292149"/>
                </a:lnTo>
                <a:lnTo>
                  <a:pt x="139348" y="293917"/>
                </a:lnTo>
                <a:lnTo>
                  <a:pt x="145262" y="323203"/>
                </a:lnTo>
                <a:lnTo>
                  <a:pt x="153558" y="329403"/>
                </a:lnTo>
                <a:lnTo>
                  <a:pt x="201380" y="325363"/>
                </a:lnTo>
                <a:lnTo>
                  <a:pt x="208518" y="317936"/>
                </a:lnTo>
                <a:lnTo>
                  <a:pt x="209458" y="288866"/>
                </a:lnTo>
                <a:lnTo>
                  <a:pt x="217460" y="285746"/>
                </a:lnTo>
                <a:lnTo>
                  <a:pt x="221283" y="283964"/>
                </a:lnTo>
                <a:close/>
              </a:path>
              <a:path w="329564" h="329565">
                <a:moveTo>
                  <a:pt x="60189" y="42255"/>
                </a:moveTo>
                <a:lnTo>
                  <a:pt x="29786" y="71333"/>
                </a:lnTo>
                <a:lnTo>
                  <a:pt x="25538" y="83442"/>
                </a:lnTo>
                <a:lnTo>
                  <a:pt x="26853" y="89723"/>
                </a:lnTo>
                <a:lnTo>
                  <a:pt x="30434" y="95280"/>
                </a:lnTo>
                <a:lnTo>
                  <a:pt x="43563" y="109270"/>
                </a:lnTo>
                <a:lnTo>
                  <a:pt x="40399" y="117043"/>
                </a:lnTo>
                <a:lnTo>
                  <a:pt x="37729" y="124985"/>
                </a:lnTo>
                <a:lnTo>
                  <a:pt x="35560" y="133077"/>
                </a:lnTo>
                <a:lnTo>
                  <a:pt x="33897" y="141296"/>
                </a:lnTo>
                <a:lnTo>
                  <a:pt x="6202" y="146922"/>
                </a:lnTo>
                <a:lnTo>
                  <a:pt x="0" y="155216"/>
                </a:lnTo>
                <a:lnTo>
                  <a:pt x="790" y="165171"/>
                </a:lnTo>
                <a:lnTo>
                  <a:pt x="4034" y="203036"/>
                </a:lnTo>
                <a:lnTo>
                  <a:pt x="11465" y="210178"/>
                </a:lnTo>
                <a:lnTo>
                  <a:pt x="40895" y="211114"/>
                </a:lnTo>
                <a:lnTo>
                  <a:pt x="43866" y="218267"/>
                </a:lnTo>
                <a:lnTo>
                  <a:pt x="47257" y="225224"/>
                </a:lnTo>
                <a:lnTo>
                  <a:pt x="51055" y="231979"/>
                </a:lnTo>
                <a:lnTo>
                  <a:pt x="55244" y="238525"/>
                </a:lnTo>
                <a:lnTo>
                  <a:pt x="43922" y="255617"/>
                </a:lnTo>
                <a:lnTo>
                  <a:pt x="41337" y="261719"/>
                </a:lnTo>
                <a:lnTo>
                  <a:pt x="41099" y="268132"/>
                </a:lnTo>
                <a:lnTo>
                  <a:pt x="43120" y="274220"/>
                </a:lnTo>
                <a:lnTo>
                  <a:pt x="47311" y="279349"/>
                </a:lnTo>
                <a:lnTo>
                  <a:pt x="70034" y="298533"/>
                </a:lnTo>
                <a:lnTo>
                  <a:pt x="75793" y="301809"/>
                </a:lnTo>
                <a:lnTo>
                  <a:pt x="82141" y="302780"/>
                </a:lnTo>
                <a:lnTo>
                  <a:pt x="88422" y="301465"/>
                </a:lnTo>
                <a:lnTo>
                  <a:pt x="93981" y="297884"/>
                </a:lnTo>
                <a:lnTo>
                  <a:pt x="108839" y="283964"/>
                </a:lnTo>
                <a:lnTo>
                  <a:pt x="221283" y="283964"/>
                </a:lnTo>
                <a:lnTo>
                  <a:pt x="225226" y="282125"/>
                </a:lnTo>
                <a:lnTo>
                  <a:pt x="232736" y="278016"/>
                </a:lnTo>
                <a:lnTo>
                  <a:pt x="239969" y="273433"/>
                </a:lnTo>
                <a:lnTo>
                  <a:pt x="286341" y="273433"/>
                </a:lnTo>
                <a:lnTo>
                  <a:pt x="299252" y="258145"/>
                </a:lnTo>
                <a:lnTo>
                  <a:pt x="302529" y="252383"/>
                </a:lnTo>
                <a:lnTo>
                  <a:pt x="303500" y="246035"/>
                </a:lnTo>
                <a:lnTo>
                  <a:pt x="302185" y="239754"/>
                </a:lnTo>
                <a:lnTo>
                  <a:pt x="298604" y="234198"/>
                </a:lnTo>
                <a:lnTo>
                  <a:pt x="286562" y="221432"/>
                </a:lnTo>
                <a:lnTo>
                  <a:pt x="170070" y="221432"/>
                </a:lnTo>
                <a:lnTo>
                  <a:pt x="147098" y="218785"/>
                </a:lnTo>
                <a:lnTo>
                  <a:pt x="127581" y="207888"/>
                </a:lnTo>
                <a:lnTo>
                  <a:pt x="113567" y="190475"/>
                </a:lnTo>
                <a:lnTo>
                  <a:pt x="107106" y="168275"/>
                </a:lnTo>
                <a:lnTo>
                  <a:pt x="109753" y="145300"/>
                </a:lnTo>
                <a:lnTo>
                  <a:pt x="120648" y="125781"/>
                </a:lnTo>
                <a:lnTo>
                  <a:pt x="138062" y="111767"/>
                </a:lnTo>
                <a:lnTo>
                  <a:pt x="160263" y="105307"/>
                </a:lnTo>
                <a:lnTo>
                  <a:pt x="284686" y="105307"/>
                </a:lnTo>
                <a:lnTo>
                  <a:pt x="283648" y="103087"/>
                </a:lnTo>
                <a:lnTo>
                  <a:pt x="279640" y="95772"/>
                </a:lnTo>
                <a:lnTo>
                  <a:pt x="275165" y="88714"/>
                </a:lnTo>
                <a:lnTo>
                  <a:pt x="285047" y="73860"/>
                </a:lnTo>
                <a:lnTo>
                  <a:pt x="287714" y="67747"/>
                </a:lnTo>
                <a:lnTo>
                  <a:pt x="287995" y="61309"/>
                </a:lnTo>
                <a:lnTo>
                  <a:pt x="285990" y="55196"/>
                </a:lnTo>
                <a:lnTo>
                  <a:pt x="285856" y="55032"/>
                </a:lnTo>
                <a:lnTo>
                  <a:pt x="87702" y="55032"/>
                </a:lnTo>
                <a:lnTo>
                  <a:pt x="72701" y="45078"/>
                </a:lnTo>
                <a:lnTo>
                  <a:pt x="66601" y="42493"/>
                </a:lnTo>
                <a:lnTo>
                  <a:pt x="60189" y="42255"/>
                </a:lnTo>
                <a:close/>
              </a:path>
              <a:path w="329564" h="329565">
                <a:moveTo>
                  <a:pt x="286341" y="273433"/>
                </a:moveTo>
                <a:lnTo>
                  <a:pt x="239969" y="273433"/>
                </a:lnTo>
                <a:lnTo>
                  <a:pt x="256340" y="284251"/>
                </a:lnTo>
                <a:lnTo>
                  <a:pt x="262439" y="286835"/>
                </a:lnTo>
                <a:lnTo>
                  <a:pt x="268851" y="287074"/>
                </a:lnTo>
                <a:lnTo>
                  <a:pt x="274938" y="285054"/>
                </a:lnTo>
                <a:lnTo>
                  <a:pt x="280065" y="280864"/>
                </a:lnTo>
                <a:lnTo>
                  <a:pt x="286341" y="273433"/>
                </a:lnTo>
                <a:close/>
              </a:path>
              <a:path w="329564" h="329565">
                <a:moveTo>
                  <a:pt x="284686" y="105307"/>
                </a:moveTo>
                <a:lnTo>
                  <a:pt x="160263" y="105307"/>
                </a:lnTo>
                <a:lnTo>
                  <a:pt x="183237" y="107953"/>
                </a:lnTo>
                <a:lnTo>
                  <a:pt x="202755" y="118848"/>
                </a:lnTo>
                <a:lnTo>
                  <a:pt x="216769" y="136262"/>
                </a:lnTo>
                <a:lnTo>
                  <a:pt x="223231" y="158464"/>
                </a:lnTo>
                <a:lnTo>
                  <a:pt x="220585" y="181438"/>
                </a:lnTo>
                <a:lnTo>
                  <a:pt x="209689" y="200956"/>
                </a:lnTo>
                <a:lnTo>
                  <a:pt x="192274" y="214970"/>
                </a:lnTo>
                <a:lnTo>
                  <a:pt x="170070" y="221432"/>
                </a:lnTo>
                <a:lnTo>
                  <a:pt x="286562" y="221432"/>
                </a:lnTo>
                <a:lnTo>
                  <a:pt x="285404" y="220204"/>
                </a:lnTo>
                <a:lnTo>
                  <a:pt x="288782" y="212418"/>
                </a:lnTo>
                <a:lnTo>
                  <a:pt x="291653" y="204443"/>
                </a:lnTo>
                <a:lnTo>
                  <a:pt x="293996" y="196306"/>
                </a:lnTo>
                <a:lnTo>
                  <a:pt x="295790" y="188034"/>
                </a:lnTo>
                <a:lnTo>
                  <a:pt x="322767" y="182556"/>
                </a:lnTo>
                <a:lnTo>
                  <a:pt x="328970" y="174261"/>
                </a:lnTo>
                <a:lnTo>
                  <a:pt x="328174" y="164307"/>
                </a:lnTo>
                <a:lnTo>
                  <a:pt x="325724" y="135529"/>
                </a:lnTo>
                <a:lnTo>
                  <a:pt x="324932" y="126438"/>
                </a:lnTo>
                <a:lnTo>
                  <a:pt x="317505" y="119299"/>
                </a:lnTo>
                <a:lnTo>
                  <a:pt x="290238" y="118432"/>
                </a:lnTo>
                <a:lnTo>
                  <a:pt x="287183" y="110645"/>
                </a:lnTo>
                <a:lnTo>
                  <a:pt x="284686" y="105307"/>
                </a:lnTo>
                <a:close/>
              </a:path>
              <a:path w="329564" h="329565">
                <a:moveTo>
                  <a:pt x="175480" y="0"/>
                </a:moveTo>
                <a:lnTo>
                  <a:pt x="127662" y="4038"/>
                </a:lnTo>
                <a:lnTo>
                  <a:pt x="120524" y="11465"/>
                </a:lnTo>
                <a:lnTo>
                  <a:pt x="119656" y="38224"/>
                </a:lnTo>
                <a:lnTo>
                  <a:pt x="111237" y="41592"/>
                </a:lnTo>
                <a:lnTo>
                  <a:pt x="103087" y="45520"/>
                </a:lnTo>
                <a:lnTo>
                  <a:pt x="95151" y="50057"/>
                </a:lnTo>
                <a:lnTo>
                  <a:pt x="87702" y="55032"/>
                </a:lnTo>
                <a:lnTo>
                  <a:pt x="285856" y="55032"/>
                </a:lnTo>
                <a:lnTo>
                  <a:pt x="281800" y="50057"/>
                </a:lnTo>
                <a:lnTo>
                  <a:pt x="273768" y="43275"/>
                </a:lnTo>
                <a:lnTo>
                  <a:pt x="222584" y="43275"/>
                </a:lnTo>
                <a:lnTo>
                  <a:pt x="214512" y="39719"/>
                </a:lnTo>
                <a:lnTo>
                  <a:pt x="206225" y="36730"/>
                </a:lnTo>
                <a:lnTo>
                  <a:pt x="197750" y="34310"/>
                </a:lnTo>
                <a:lnTo>
                  <a:pt x="189114" y="32457"/>
                </a:lnTo>
                <a:lnTo>
                  <a:pt x="185583" y="15148"/>
                </a:lnTo>
                <a:lnTo>
                  <a:pt x="183779" y="6202"/>
                </a:lnTo>
                <a:lnTo>
                  <a:pt x="175480" y="0"/>
                </a:lnTo>
                <a:close/>
              </a:path>
              <a:path w="329564" h="329565">
                <a:moveTo>
                  <a:pt x="246971" y="26623"/>
                </a:moveTo>
                <a:lnTo>
                  <a:pt x="240690" y="27938"/>
                </a:lnTo>
                <a:lnTo>
                  <a:pt x="235130" y="31521"/>
                </a:lnTo>
                <a:lnTo>
                  <a:pt x="222584" y="43275"/>
                </a:lnTo>
                <a:lnTo>
                  <a:pt x="273768" y="43275"/>
                </a:lnTo>
                <a:lnTo>
                  <a:pt x="259081" y="30873"/>
                </a:lnTo>
                <a:lnTo>
                  <a:pt x="253320" y="27594"/>
                </a:lnTo>
                <a:lnTo>
                  <a:pt x="246971" y="26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2"/>
          <p:cNvSpPr/>
          <p:nvPr/>
        </p:nvSpPr>
        <p:spPr>
          <a:xfrm>
            <a:off x="1320360" y="9330774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28844" y="225397"/>
                </a:moveTo>
                <a:lnTo>
                  <a:pt x="78689" y="225397"/>
                </a:lnTo>
                <a:lnTo>
                  <a:pt x="84447" y="228574"/>
                </a:lnTo>
                <a:lnTo>
                  <a:pt x="90363" y="231386"/>
                </a:lnTo>
                <a:lnTo>
                  <a:pt x="96428" y="233818"/>
                </a:lnTo>
                <a:lnTo>
                  <a:pt x="102618" y="235852"/>
                </a:lnTo>
                <a:lnTo>
                  <a:pt x="102994" y="239309"/>
                </a:lnTo>
                <a:lnTo>
                  <a:pt x="105016" y="258794"/>
                </a:lnTo>
                <a:lnTo>
                  <a:pt x="112662" y="265788"/>
                </a:lnTo>
                <a:lnTo>
                  <a:pt x="149227" y="266223"/>
                </a:lnTo>
                <a:lnTo>
                  <a:pt x="157017" y="259441"/>
                </a:lnTo>
                <a:lnTo>
                  <a:pt x="159833" y="237225"/>
                </a:lnTo>
                <a:lnTo>
                  <a:pt x="166567" y="235334"/>
                </a:lnTo>
                <a:lnTo>
                  <a:pt x="173140" y="233017"/>
                </a:lnTo>
                <a:lnTo>
                  <a:pt x="179551" y="230279"/>
                </a:lnTo>
                <a:lnTo>
                  <a:pt x="185799" y="227128"/>
                </a:lnTo>
                <a:lnTo>
                  <a:pt x="227073" y="227128"/>
                </a:lnTo>
                <a:lnTo>
                  <a:pt x="228844" y="225397"/>
                </a:lnTo>
                <a:close/>
              </a:path>
              <a:path w="266700" h="266700">
                <a:moveTo>
                  <a:pt x="227073" y="227128"/>
                </a:moveTo>
                <a:lnTo>
                  <a:pt x="185799" y="227128"/>
                </a:lnTo>
                <a:lnTo>
                  <a:pt x="195898" y="235278"/>
                </a:lnTo>
                <a:lnTo>
                  <a:pt x="201728" y="238447"/>
                </a:lnTo>
                <a:lnTo>
                  <a:pt x="208084" y="239309"/>
                </a:lnTo>
                <a:lnTo>
                  <a:pt x="214334" y="237886"/>
                </a:lnTo>
                <a:lnTo>
                  <a:pt x="219842" y="234198"/>
                </a:lnTo>
                <a:lnTo>
                  <a:pt x="227073" y="227128"/>
                </a:lnTo>
                <a:close/>
              </a:path>
              <a:path w="266700" h="266700">
                <a:moveTo>
                  <a:pt x="58277" y="26842"/>
                </a:moveTo>
                <a:lnTo>
                  <a:pt x="27994" y="56439"/>
                </a:lnTo>
                <a:lnTo>
                  <a:pt x="28698" y="62825"/>
                </a:lnTo>
                <a:lnTo>
                  <a:pt x="31734" y="68738"/>
                </a:lnTo>
                <a:lnTo>
                  <a:pt x="39452" y="78693"/>
                </a:lnTo>
                <a:lnTo>
                  <a:pt x="36279" y="84737"/>
                </a:lnTo>
                <a:lnTo>
                  <a:pt x="33484" y="90963"/>
                </a:lnTo>
                <a:lnTo>
                  <a:pt x="31095" y="97365"/>
                </a:lnTo>
                <a:lnTo>
                  <a:pt x="29138" y="103936"/>
                </a:lnTo>
                <a:lnTo>
                  <a:pt x="7430" y="106171"/>
                </a:lnTo>
                <a:lnTo>
                  <a:pt x="433" y="113818"/>
                </a:lnTo>
                <a:lnTo>
                  <a:pt x="356" y="122980"/>
                </a:lnTo>
                <a:lnTo>
                  <a:pt x="112" y="143248"/>
                </a:lnTo>
                <a:lnTo>
                  <a:pt x="0" y="150387"/>
                </a:lnTo>
                <a:lnTo>
                  <a:pt x="6779" y="158177"/>
                </a:lnTo>
                <a:lnTo>
                  <a:pt x="29282" y="161061"/>
                </a:lnTo>
                <a:lnTo>
                  <a:pt x="31518" y="169210"/>
                </a:lnTo>
                <a:lnTo>
                  <a:pt x="34690" y="177001"/>
                </a:lnTo>
                <a:lnTo>
                  <a:pt x="38801" y="184357"/>
                </a:lnTo>
                <a:lnTo>
                  <a:pt x="30147" y="195030"/>
                </a:lnTo>
                <a:lnTo>
                  <a:pt x="26978" y="200863"/>
                </a:lnTo>
                <a:lnTo>
                  <a:pt x="26116" y="207223"/>
                </a:lnTo>
                <a:lnTo>
                  <a:pt x="27540" y="213473"/>
                </a:lnTo>
                <a:lnTo>
                  <a:pt x="31230" y="218981"/>
                </a:lnTo>
                <a:lnTo>
                  <a:pt x="43996" y="232031"/>
                </a:lnTo>
                <a:lnTo>
                  <a:pt x="49446" y="235858"/>
                </a:lnTo>
                <a:lnTo>
                  <a:pt x="55645" y="237433"/>
                </a:lnTo>
                <a:lnTo>
                  <a:pt x="62029" y="236728"/>
                </a:lnTo>
                <a:lnTo>
                  <a:pt x="67939" y="233691"/>
                </a:lnTo>
                <a:lnTo>
                  <a:pt x="78689" y="225397"/>
                </a:lnTo>
                <a:lnTo>
                  <a:pt x="228844" y="225397"/>
                </a:lnTo>
                <a:lnTo>
                  <a:pt x="232898" y="221433"/>
                </a:lnTo>
                <a:lnTo>
                  <a:pt x="236717" y="216006"/>
                </a:lnTo>
                <a:lnTo>
                  <a:pt x="238298" y="209783"/>
                </a:lnTo>
                <a:lnTo>
                  <a:pt x="237593" y="203397"/>
                </a:lnTo>
                <a:lnTo>
                  <a:pt x="234555" y="197482"/>
                </a:lnTo>
                <a:lnTo>
                  <a:pt x="226839" y="187459"/>
                </a:lnTo>
                <a:lnTo>
                  <a:pt x="230205" y="181415"/>
                </a:lnTo>
                <a:lnTo>
                  <a:pt x="231102" y="179525"/>
                </a:lnTo>
                <a:lnTo>
                  <a:pt x="133142" y="179525"/>
                </a:lnTo>
                <a:lnTo>
                  <a:pt x="114732" y="175580"/>
                </a:lnTo>
                <a:lnTo>
                  <a:pt x="99776" y="165218"/>
                </a:lnTo>
                <a:lnTo>
                  <a:pt x="89782" y="149999"/>
                </a:lnTo>
                <a:lnTo>
                  <a:pt x="86259" y="131486"/>
                </a:lnTo>
                <a:lnTo>
                  <a:pt x="90207" y="113076"/>
                </a:lnTo>
                <a:lnTo>
                  <a:pt x="100571" y="98120"/>
                </a:lnTo>
                <a:lnTo>
                  <a:pt x="115790" y="88126"/>
                </a:lnTo>
                <a:lnTo>
                  <a:pt x="134302" y="84603"/>
                </a:lnTo>
                <a:lnTo>
                  <a:pt x="231114" y="84603"/>
                </a:lnTo>
                <a:lnTo>
                  <a:pt x="228860" y="80136"/>
                </a:lnTo>
                <a:lnTo>
                  <a:pt x="236146" y="71191"/>
                </a:lnTo>
                <a:lnTo>
                  <a:pt x="239312" y="65358"/>
                </a:lnTo>
                <a:lnTo>
                  <a:pt x="240173" y="59000"/>
                </a:lnTo>
                <a:lnTo>
                  <a:pt x="238749" y="52750"/>
                </a:lnTo>
                <a:lnTo>
                  <a:pt x="235059" y="47246"/>
                </a:lnTo>
                <a:lnTo>
                  <a:pt x="227227" y="39236"/>
                </a:lnTo>
                <a:lnTo>
                  <a:pt x="189619" y="39236"/>
                </a:lnTo>
                <a:lnTo>
                  <a:pt x="187822" y="38229"/>
                </a:lnTo>
                <a:lnTo>
                  <a:pt x="79481" y="38229"/>
                </a:lnTo>
                <a:lnTo>
                  <a:pt x="70467" y="30873"/>
                </a:lnTo>
                <a:lnTo>
                  <a:pt x="64636" y="27704"/>
                </a:lnTo>
                <a:lnTo>
                  <a:pt x="58277" y="26842"/>
                </a:lnTo>
                <a:close/>
              </a:path>
              <a:path w="266700" h="266700">
                <a:moveTo>
                  <a:pt x="231114" y="84603"/>
                </a:moveTo>
                <a:lnTo>
                  <a:pt x="134302" y="84603"/>
                </a:lnTo>
                <a:lnTo>
                  <a:pt x="152712" y="88551"/>
                </a:lnTo>
                <a:lnTo>
                  <a:pt x="167668" y="98915"/>
                </a:lnTo>
                <a:lnTo>
                  <a:pt x="177661" y="114132"/>
                </a:lnTo>
                <a:lnTo>
                  <a:pt x="181182" y="132642"/>
                </a:lnTo>
                <a:lnTo>
                  <a:pt x="177236" y="151054"/>
                </a:lnTo>
                <a:lnTo>
                  <a:pt x="166872" y="166010"/>
                </a:lnTo>
                <a:lnTo>
                  <a:pt x="151654" y="176003"/>
                </a:lnTo>
                <a:lnTo>
                  <a:pt x="133142" y="179525"/>
                </a:lnTo>
                <a:lnTo>
                  <a:pt x="231102" y="179525"/>
                </a:lnTo>
                <a:lnTo>
                  <a:pt x="233159" y="175189"/>
                </a:lnTo>
                <a:lnTo>
                  <a:pt x="235694" y="168787"/>
                </a:lnTo>
                <a:lnTo>
                  <a:pt x="237802" y="162217"/>
                </a:lnTo>
                <a:lnTo>
                  <a:pt x="258865" y="160049"/>
                </a:lnTo>
                <a:lnTo>
                  <a:pt x="265856" y="152402"/>
                </a:lnTo>
                <a:lnTo>
                  <a:pt x="265956" y="141225"/>
                </a:lnTo>
                <a:lnTo>
                  <a:pt x="266180" y="122980"/>
                </a:lnTo>
                <a:lnTo>
                  <a:pt x="266292" y="115837"/>
                </a:lnTo>
                <a:lnTo>
                  <a:pt x="259514" y="108047"/>
                </a:lnTo>
                <a:lnTo>
                  <a:pt x="238738" y="105379"/>
                </a:lnTo>
                <a:lnTo>
                  <a:pt x="236860" y="98838"/>
                </a:lnTo>
                <a:lnTo>
                  <a:pt x="234583" y="92432"/>
                </a:lnTo>
                <a:lnTo>
                  <a:pt x="231914" y="86189"/>
                </a:lnTo>
                <a:lnTo>
                  <a:pt x="231114" y="84603"/>
                </a:lnTo>
                <a:close/>
              </a:path>
              <a:path w="266700" h="266700">
                <a:moveTo>
                  <a:pt x="210646" y="28789"/>
                </a:moveTo>
                <a:lnTo>
                  <a:pt x="204262" y="29492"/>
                </a:lnTo>
                <a:lnTo>
                  <a:pt x="198349" y="32529"/>
                </a:lnTo>
                <a:lnTo>
                  <a:pt x="189619" y="39236"/>
                </a:lnTo>
                <a:lnTo>
                  <a:pt x="227227" y="39236"/>
                </a:lnTo>
                <a:lnTo>
                  <a:pt x="222293" y="34189"/>
                </a:lnTo>
                <a:lnTo>
                  <a:pt x="216868" y="30370"/>
                </a:lnTo>
                <a:lnTo>
                  <a:pt x="210646" y="28789"/>
                </a:lnTo>
                <a:close/>
              </a:path>
              <a:path w="266700" h="266700">
                <a:moveTo>
                  <a:pt x="117062" y="0"/>
                </a:moveTo>
                <a:lnTo>
                  <a:pt x="109270" y="6779"/>
                </a:lnTo>
                <a:lnTo>
                  <a:pt x="106676" y="27123"/>
                </a:lnTo>
                <a:lnTo>
                  <a:pt x="99607" y="29201"/>
                </a:lnTo>
                <a:lnTo>
                  <a:pt x="92700" y="31755"/>
                </a:lnTo>
                <a:lnTo>
                  <a:pt x="85983" y="34769"/>
                </a:lnTo>
                <a:lnTo>
                  <a:pt x="79481" y="38229"/>
                </a:lnTo>
                <a:lnTo>
                  <a:pt x="187822" y="38229"/>
                </a:lnTo>
                <a:lnTo>
                  <a:pt x="183347" y="35722"/>
                </a:lnTo>
                <a:lnTo>
                  <a:pt x="176872" y="32647"/>
                </a:lnTo>
                <a:lnTo>
                  <a:pt x="170206" y="30018"/>
                </a:lnTo>
                <a:lnTo>
                  <a:pt x="163365" y="27843"/>
                </a:lnTo>
                <a:lnTo>
                  <a:pt x="161273" y="7430"/>
                </a:lnTo>
                <a:lnTo>
                  <a:pt x="153626" y="433"/>
                </a:lnTo>
                <a:lnTo>
                  <a:pt x="117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3"/>
          <p:cNvSpPr/>
          <p:nvPr/>
        </p:nvSpPr>
        <p:spPr>
          <a:xfrm>
            <a:off x="3557344" y="8937663"/>
            <a:ext cx="445770" cy="653415"/>
          </a:xfrm>
          <a:custGeom>
            <a:avLst/>
            <a:gdLst/>
            <a:ahLst/>
            <a:cxnLst/>
            <a:rect l="l" t="t" r="r" b="b"/>
            <a:pathLst>
              <a:path w="445770" h="653415">
                <a:moveTo>
                  <a:pt x="333983" y="326433"/>
                </a:moveTo>
                <a:lnTo>
                  <a:pt x="111326" y="326433"/>
                </a:lnTo>
                <a:lnTo>
                  <a:pt x="111326" y="652866"/>
                </a:lnTo>
                <a:lnTo>
                  <a:pt x="333983" y="652866"/>
                </a:lnTo>
                <a:lnTo>
                  <a:pt x="333983" y="326433"/>
                </a:lnTo>
                <a:close/>
              </a:path>
              <a:path w="445770" h="653415">
                <a:moveTo>
                  <a:pt x="222652" y="0"/>
                </a:moveTo>
                <a:lnTo>
                  <a:pt x="0" y="326433"/>
                </a:lnTo>
                <a:lnTo>
                  <a:pt x="445308" y="326433"/>
                </a:lnTo>
                <a:lnTo>
                  <a:pt x="222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4"/>
          <p:cNvSpPr/>
          <p:nvPr/>
        </p:nvSpPr>
        <p:spPr>
          <a:xfrm>
            <a:off x="6120686" y="9525221"/>
            <a:ext cx="160252" cy="91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35"/>
          <p:cNvSpPr/>
          <p:nvPr/>
        </p:nvSpPr>
        <p:spPr>
          <a:xfrm>
            <a:off x="5759621" y="8911642"/>
            <a:ext cx="124308" cy="124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6"/>
          <p:cNvSpPr/>
          <p:nvPr/>
        </p:nvSpPr>
        <p:spPr>
          <a:xfrm>
            <a:off x="5741281" y="9057078"/>
            <a:ext cx="262255" cy="560070"/>
          </a:xfrm>
          <a:custGeom>
            <a:avLst/>
            <a:gdLst/>
            <a:ahLst/>
            <a:cxnLst/>
            <a:rect l="l" t="t" r="r" b="b"/>
            <a:pathLst>
              <a:path w="262254" h="560070">
                <a:moveTo>
                  <a:pt x="117608" y="0"/>
                </a:moveTo>
                <a:lnTo>
                  <a:pt x="42727" y="0"/>
                </a:lnTo>
                <a:lnTo>
                  <a:pt x="26384" y="3299"/>
                </a:lnTo>
                <a:lnTo>
                  <a:pt x="13038" y="12296"/>
                </a:lnTo>
                <a:lnTo>
                  <a:pt x="4040" y="25642"/>
                </a:lnTo>
                <a:lnTo>
                  <a:pt x="741" y="41986"/>
                </a:lnTo>
                <a:lnTo>
                  <a:pt x="0" y="523386"/>
                </a:lnTo>
                <a:lnTo>
                  <a:pt x="2788" y="537403"/>
                </a:lnTo>
                <a:lnTo>
                  <a:pt x="10468" y="548864"/>
                </a:lnTo>
                <a:lnTo>
                  <a:pt x="21887" y="556608"/>
                </a:lnTo>
                <a:lnTo>
                  <a:pt x="35891" y="559475"/>
                </a:lnTo>
                <a:lnTo>
                  <a:pt x="69118" y="537563"/>
                </a:lnTo>
                <a:lnTo>
                  <a:pt x="72730" y="257515"/>
                </a:lnTo>
                <a:lnTo>
                  <a:pt x="159959" y="257417"/>
                </a:lnTo>
                <a:lnTo>
                  <a:pt x="159912" y="236384"/>
                </a:lnTo>
                <a:lnTo>
                  <a:pt x="159693" y="196564"/>
                </a:lnTo>
                <a:lnTo>
                  <a:pt x="159594" y="189377"/>
                </a:lnTo>
                <a:lnTo>
                  <a:pt x="111097" y="183768"/>
                </a:lnTo>
                <a:lnTo>
                  <a:pt x="101547" y="181709"/>
                </a:lnTo>
                <a:lnTo>
                  <a:pt x="92626" y="176932"/>
                </a:lnTo>
                <a:lnTo>
                  <a:pt x="85161" y="167759"/>
                </a:lnTo>
                <a:lnTo>
                  <a:pt x="37364" y="77986"/>
                </a:lnTo>
                <a:lnTo>
                  <a:pt x="122470" y="77986"/>
                </a:lnTo>
                <a:lnTo>
                  <a:pt x="79642" y="35434"/>
                </a:lnTo>
                <a:lnTo>
                  <a:pt x="158272" y="35434"/>
                </a:lnTo>
                <a:lnTo>
                  <a:pt x="156295" y="25642"/>
                </a:lnTo>
                <a:lnTo>
                  <a:pt x="147298" y="12296"/>
                </a:lnTo>
                <a:lnTo>
                  <a:pt x="133952" y="3299"/>
                </a:lnTo>
                <a:lnTo>
                  <a:pt x="117608" y="0"/>
                </a:lnTo>
                <a:close/>
              </a:path>
              <a:path w="262254" h="560070">
                <a:moveTo>
                  <a:pt x="159959" y="257417"/>
                </a:moveTo>
                <a:lnTo>
                  <a:pt x="88247" y="257417"/>
                </a:lnTo>
                <a:lnTo>
                  <a:pt x="88287" y="523584"/>
                </a:lnTo>
                <a:lnTo>
                  <a:pt x="110193" y="556608"/>
                </a:lnTo>
                <a:lnTo>
                  <a:pt x="124264" y="559475"/>
                </a:lnTo>
                <a:lnTo>
                  <a:pt x="138218" y="556657"/>
                </a:lnTo>
                <a:lnTo>
                  <a:pt x="160234" y="523584"/>
                </a:lnTo>
                <a:lnTo>
                  <a:pt x="160137" y="336230"/>
                </a:lnTo>
                <a:lnTo>
                  <a:pt x="159959" y="257417"/>
                </a:lnTo>
                <a:close/>
              </a:path>
              <a:path w="262254" h="560070">
                <a:moveTo>
                  <a:pt x="122470" y="77986"/>
                </a:moveTo>
                <a:lnTo>
                  <a:pt x="37364" y="77986"/>
                </a:lnTo>
                <a:lnTo>
                  <a:pt x="111064" y="151217"/>
                </a:lnTo>
                <a:lnTo>
                  <a:pt x="117276" y="154216"/>
                </a:lnTo>
                <a:lnTo>
                  <a:pt x="228409" y="167252"/>
                </a:lnTo>
                <a:lnTo>
                  <a:pt x="240288" y="166271"/>
                </a:lnTo>
                <a:lnTo>
                  <a:pt x="250505" y="160995"/>
                </a:lnTo>
                <a:lnTo>
                  <a:pt x="257996" y="152275"/>
                </a:lnTo>
                <a:lnTo>
                  <a:pt x="261694" y="140961"/>
                </a:lnTo>
                <a:lnTo>
                  <a:pt x="260716" y="129091"/>
                </a:lnTo>
                <a:lnTo>
                  <a:pt x="255443" y="118872"/>
                </a:lnTo>
                <a:lnTo>
                  <a:pt x="246724" y="111378"/>
                </a:lnTo>
                <a:lnTo>
                  <a:pt x="235403" y="107679"/>
                </a:lnTo>
                <a:lnTo>
                  <a:pt x="141231" y="96627"/>
                </a:lnTo>
                <a:lnTo>
                  <a:pt x="122470" y="77986"/>
                </a:lnTo>
                <a:close/>
              </a:path>
              <a:path w="262254" h="560070">
                <a:moveTo>
                  <a:pt x="158272" y="35434"/>
                </a:moveTo>
                <a:lnTo>
                  <a:pt x="79642" y="35434"/>
                </a:lnTo>
                <a:lnTo>
                  <a:pt x="138056" y="66062"/>
                </a:lnTo>
                <a:lnTo>
                  <a:pt x="159594" y="68590"/>
                </a:lnTo>
                <a:lnTo>
                  <a:pt x="159594" y="41986"/>
                </a:lnTo>
                <a:lnTo>
                  <a:pt x="158272" y="35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37"/>
          <p:cNvSpPr/>
          <p:nvPr/>
        </p:nvSpPr>
        <p:spPr>
          <a:xfrm>
            <a:off x="6138289" y="8911642"/>
            <a:ext cx="124307" cy="124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38"/>
          <p:cNvSpPr/>
          <p:nvPr/>
        </p:nvSpPr>
        <p:spPr>
          <a:xfrm>
            <a:off x="6009286" y="9057077"/>
            <a:ext cx="319405" cy="451485"/>
          </a:xfrm>
          <a:custGeom>
            <a:avLst/>
            <a:gdLst/>
            <a:ahLst/>
            <a:cxnLst/>
            <a:rect l="l" t="t" r="r" b="b"/>
            <a:pathLst>
              <a:path w="319404" h="451484">
                <a:moveTo>
                  <a:pt x="311928" y="315169"/>
                </a:moveTo>
                <a:lnTo>
                  <a:pt x="128793" y="315169"/>
                </a:lnTo>
                <a:lnTo>
                  <a:pt x="121672" y="322286"/>
                </a:lnTo>
                <a:lnTo>
                  <a:pt x="121672" y="444221"/>
                </a:lnTo>
                <a:lnTo>
                  <a:pt x="128793" y="451342"/>
                </a:lnTo>
                <a:lnTo>
                  <a:pt x="311928" y="451342"/>
                </a:lnTo>
                <a:lnTo>
                  <a:pt x="319046" y="444221"/>
                </a:lnTo>
                <a:lnTo>
                  <a:pt x="319046" y="322286"/>
                </a:lnTo>
                <a:lnTo>
                  <a:pt x="311928" y="315169"/>
                </a:lnTo>
                <a:close/>
              </a:path>
              <a:path w="319404" h="451484">
                <a:moveTo>
                  <a:pt x="264858" y="255437"/>
                </a:moveTo>
                <a:lnTo>
                  <a:pt x="175859" y="255437"/>
                </a:lnTo>
                <a:lnTo>
                  <a:pt x="169009" y="262281"/>
                </a:lnTo>
                <a:lnTo>
                  <a:pt x="169009" y="315169"/>
                </a:lnTo>
                <a:lnTo>
                  <a:pt x="199609" y="315169"/>
                </a:lnTo>
                <a:lnTo>
                  <a:pt x="199609" y="289154"/>
                </a:lnTo>
                <a:lnTo>
                  <a:pt x="271710" y="289154"/>
                </a:lnTo>
                <a:lnTo>
                  <a:pt x="271710" y="262281"/>
                </a:lnTo>
                <a:lnTo>
                  <a:pt x="264858" y="255437"/>
                </a:lnTo>
                <a:close/>
              </a:path>
              <a:path w="319404" h="451484">
                <a:moveTo>
                  <a:pt x="271710" y="289154"/>
                </a:moveTo>
                <a:lnTo>
                  <a:pt x="241109" y="289154"/>
                </a:lnTo>
                <a:lnTo>
                  <a:pt x="241109" y="315169"/>
                </a:lnTo>
                <a:lnTo>
                  <a:pt x="271710" y="315169"/>
                </a:lnTo>
                <a:lnTo>
                  <a:pt x="271710" y="289154"/>
                </a:lnTo>
                <a:close/>
              </a:path>
              <a:path w="319404" h="451484">
                <a:moveTo>
                  <a:pt x="178053" y="121744"/>
                </a:moveTo>
                <a:lnTo>
                  <a:pt x="112049" y="121744"/>
                </a:lnTo>
                <a:lnTo>
                  <a:pt x="111415" y="298353"/>
                </a:lnTo>
                <a:lnTo>
                  <a:pt x="120770" y="292648"/>
                </a:lnTo>
                <a:lnTo>
                  <a:pt x="129519" y="289960"/>
                </a:lnTo>
                <a:lnTo>
                  <a:pt x="137111" y="289169"/>
                </a:lnTo>
                <a:lnTo>
                  <a:pt x="142995" y="289154"/>
                </a:lnTo>
                <a:lnTo>
                  <a:pt x="142995" y="270737"/>
                </a:lnTo>
                <a:lnTo>
                  <a:pt x="144698" y="259017"/>
                </a:lnTo>
                <a:lnTo>
                  <a:pt x="149512" y="248508"/>
                </a:lnTo>
                <a:lnTo>
                  <a:pt x="156998" y="239772"/>
                </a:lnTo>
                <a:lnTo>
                  <a:pt x="166715" y="233370"/>
                </a:lnTo>
                <a:lnTo>
                  <a:pt x="180385" y="148250"/>
                </a:lnTo>
                <a:lnTo>
                  <a:pt x="178053" y="121744"/>
                </a:lnTo>
                <a:close/>
              </a:path>
              <a:path w="319404" h="451484">
                <a:moveTo>
                  <a:pt x="237920" y="289154"/>
                </a:moveTo>
                <a:lnTo>
                  <a:pt x="201373" y="289154"/>
                </a:lnTo>
                <a:lnTo>
                  <a:pt x="205206" y="292113"/>
                </a:lnTo>
                <a:lnTo>
                  <a:pt x="209807" y="294181"/>
                </a:lnTo>
                <a:lnTo>
                  <a:pt x="216532" y="295257"/>
                </a:lnTo>
                <a:lnTo>
                  <a:pt x="218131" y="295386"/>
                </a:lnTo>
                <a:lnTo>
                  <a:pt x="226451" y="295386"/>
                </a:lnTo>
                <a:lnTo>
                  <a:pt x="232804" y="293082"/>
                </a:lnTo>
                <a:lnTo>
                  <a:pt x="237920" y="289154"/>
                </a:lnTo>
                <a:close/>
              </a:path>
              <a:path w="319404" h="451484">
                <a:moveTo>
                  <a:pt x="236879" y="67096"/>
                </a:moveTo>
                <a:lnTo>
                  <a:pt x="173245" y="67096"/>
                </a:lnTo>
                <a:lnTo>
                  <a:pt x="206197" y="160145"/>
                </a:lnTo>
                <a:lnTo>
                  <a:pt x="190897" y="255437"/>
                </a:lnTo>
                <a:lnTo>
                  <a:pt x="251644" y="255437"/>
                </a:lnTo>
                <a:lnTo>
                  <a:pt x="267428" y="157151"/>
                </a:lnTo>
                <a:lnTo>
                  <a:pt x="266975" y="152071"/>
                </a:lnTo>
                <a:lnTo>
                  <a:pt x="236879" y="67096"/>
                </a:lnTo>
                <a:close/>
              </a:path>
              <a:path w="319404" h="451484">
                <a:moveTo>
                  <a:pt x="228923" y="0"/>
                </a:moveTo>
                <a:lnTo>
                  <a:pt x="154043" y="0"/>
                </a:lnTo>
                <a:lnTo>
                  <a:pt x="137699" y="3299"/>
                </a:lnTo>
                <a:lnTo>
                  <a:pt x="124353" y="12296"/>
                </a:lnTo>
                <a:lnTo>
                  <a:pt x="115356" y="25642"/>
                </a:lnTo>
                <a:lnTo>
                  <a:pt x="112057" y="41986"/>
                </a:lnTo>
                <a:lnTo>
                  <a:pt x="112057" y="52652"/>
                </a:lnTo>
                <a:lnTo>
                  <a:pt x="15919" y="107603"/>
                </a:lnTo>
                <a:lnTo>
                  <a:pt x="19936" y="116035"/>
                </a:lnTo>
                <a:lnTo>
                  <a:pt x="22609" y="125081"/>
                </a:lnTo>
                <a:lnTo>
                  <a:pt x="23824" y="134599"/>
                </a:lnTo>
                <a:lnTo>
                  <a:pt x="23472" y="144449"/>
                </a:lnTo>
                <a:lnTo>
                  <a:pt x="20740" y="156647"/>
                </a:lnTo>
                <a:lnTo>
                  <a:pt x="15722" y="167680"/>
                </a:lnTo>
                <a:lnTo>
                  <a:pt x="8711" y="177322"/>
                </a:lnTo>
                <a:lnTo>
                  <a:pt x="0" y="185346"/>
                </a:lnTo>
                <a:lnTo>
                  <a:pt x="1471" y="184795"/>
                </a:lnTo>
                <a:lnTo>
                  <a:pt x="2919" y="184128"/>
                </a:lnTo>
                <a:lnTo>
                  <a:pt x="112049" y="121744"/>
                </a:lnTo>
                <a:lnTo>
                  <a:pt x="178053" y="121744"/>
                </a:lnTo>
                <a:lnTo>
                  <a:pt x="173245" y="67096"/>
                </a:lnTo>
                <a:lnTo>
                  <a:pt x="236879" y="67096"/>
                </a:lnTo>
                <a:lnTo>
                  <a:pt x="229784" y="47066"/>
                </a:lnTo>
                <a:lnTo>
                  <a:pt x="270911" y="47066"/>
                </a:lnTo>
                <a:lnTo>
                  <a:pt x="270911" y="41986"/>
                </a:lnTo>
                <a:lnTo>
                  <a:pt x="267612" y="25642"/>
                </a:lnTo>
                <a:lnTo>
                  <a:pt x="258614" y="12296"/>
                </a:lnTo>
                <a:lnTo>
                  <a:pt x="245268" y="3299"/>
                </a:lnTo>
                <a:lnTo>
                  <a:pt x="228923" y="0"/>
                </a:lnTo>
                <a:close/>
              </a:path>
              <a:path w="319404" h="451484">
                <a:moveTo>
                  <a:pt x="270911" y="47066"/>
                </a:moveTo>
                <a:lnTo>
                  <a:pt x="229784" y="47066"/>
                </a:lnTo>
                <a:lnTo>
                  <a:pt x="270911" y="108193"/>
                </a:lnTo>
                <a:lnTo>
                  <a:pt x="270911" y="47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525202" y="892193"/>
            <a:ext cx="4766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ТОО</a:t>
            </a:r>
            <a:r>
              <a:rPr lang="ru-RU" sz="1400" b="1" spc="-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«УзеньГеоСервис»</a:t>
            </a:r>
            <a:r>
              <a:rPr lang="ru-RU" sz="1400" b="1" spc="-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Республике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</a:t>
            </a:r>
            <a:r>
              <a:rPr lang="ru-RU" sz="1400" spc="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r>
              <a:rPr lang="ru-RU" sz="14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400" b="1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1" spc="5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spc="5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компания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lang="ru-RU" sz="1400" spc="-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lang="ru-RU" sz="1400" spc="-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казахстанским  </a:t>
            </a:r>
            <a:r>
              <a:rPr lang="ru-RU" sz="1400" spc="9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предприятием, успешно работающем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spc="9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сегменте 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spc="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сервисных</a:t>
            </a:r>
            <a:r>
              <a:rPr lang="ru-RU" sz="14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нефтегазодобывающих</a:t>
            </a:r>
            <a:r>
              <a:rPr lang="ru-RU" sz="14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услуг. </a:t>
            </a:r>
          </a:p>
          <a:p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441039" y="927100"/>
            <a:ext cx="0" cy="1097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060534" y="3458122"/>
            <a:ext cx="85270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55925" algn="just"/>
            <a:r>
              <a:rPr lang="ru-RU" sz="1400" spc="2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компания является членом </a:t>
            </a:r>
            <a:r>
              <a:rPr lang="ru-RU" sz="1400" b="1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Международной Ассоциации научно-технического и делового сотрудничества по геофизическим исследованиям и работам в скважинах (АИС),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400" spc="2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сотрудничает с такими международными компаниями, как: ООО «КАРСАР», 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 НПФ «АМК ГОРИЗОНТ», АО «БВТ-Восток», ООО «ГИРС-сервис».</a:t>
            </a: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48053" y="3358971"/>
            <a:ext cx="5538921" cy="17285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03918" y="5542719"/>
            <a:ext cx="8783713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55925" indent="450000">
              <a:lnSpc>
                <a:spcPct val="101899"/>
              </a:lnSpc>
              <a:spcBef>
                <a:spcPts val="5"/>
              </a:spcBef>
            </a:pPr>
            <a:r>
              <a:rPr lang="ru-RU" sz="14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</a:t>
            </a:r>
            <a:r>
              <a:rPr lang="ru-RU" sz="1400" b="1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4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sz="14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услуг,</a:t>
            </a:r>
            <a:r>
              <a:rPr lang="ru-RU" sz="1400" spc="-2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обеспечивающие  </a:t>
            </a:r>
            <a:r>
              <a:rPr lang="ru-RU" sz="1400" spc="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</a:t>
            </a:r>
            <a:r>
              <a:rPr lang="ru-RU" sz="14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spc="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оптимизацию деятельности</a:t>
            </a:r>
            <a:r>
              <a:rPr lang="ru-RU" sz="14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7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наших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Заказчиков</a:t>
            </a:r>
            <a:r>
              <a:rPr lang="ru-RU" sz="14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41554"/>
            <a:ext cx="7556500" cy="10692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7887" y="5956300"/>
            <a:ext cx="6492926" cy="914400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0866" y="5408440"/>
            <a:ext cx="6520600" cy="324303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8621" y="4857934"/>
            <a:ext cx="6520600" cy="349997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0213" y="3898900"/>
            <a:ext cx="6520600" cy="699994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4050" y="2908300"/>
            <a:ext cx="6520600" cy="699994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866" y="1765300"/>
            <a:ext cx="6496110" cy="919004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4050" y="850900"/>
            <a:ext cx="6520600" cy="699994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389994" y="363815"/>
            <a:ext cx="6893457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342265" algn="ctr">
              <a:lnSpc>
                <a:spcPct val="100000"/>
              </a:lnSpc>
              <a:spcBef>
                <a:spcPts val="565"/>
              </a:spcBef>
            </a:pPr>
            <a:r>
              <a:rPr b="1" spc="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</a:t>
            </a:r>
            <a:r>
              <a:rPr b="1" spc="-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1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</a:t>
            </a:r>
            <a:r>
              <a:rPr b="1" spc="-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ПРЕДОСТАВЛЯЕМЫХ</a:t>
            </a:r>
            <a:r>
              <a:rPr b="1" spc="-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4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УСЛУГ: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253" y="921393"/>
            <a:ext cx="6684860" cy="77646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>
              <a:spcBef>
                <a:spcPts val="70"/>
              </a:spcBef>
            </a:pPr>
            <a:r>
              <a:rPr lang="ru-RU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Геолого-технологические </a:t>
            </a:r>
            <a:r>
              <a:rPr spc="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</a:t>
            </a:r>
            <a:r>
              <a:rPr spc="-1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газовый</a:t>
            </a:r>
            <a:r>
              <a:rPr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каротаж</a:t>
            </a:r>
            <a:endParaRPr lang="ru-RU" spc="5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>
              <a:spcBef>
                <a:spcPts val="70"/>
              </a:spcBef>
            </a:pPr>
            <a:endParaRPr lang="ru-RU" b="1" spc="50" dirty="0" smtClean="0">
              <a:solidFill>
                <a:srgbClr val="008BB3"/>
              </a:solidFill>
              <a:latin typeface="Trebuchet MS" panose="020B0603020202020204" pitchFamily="34" charset="0"/>
              <a:cs typeface="Tahoma"/>
            </a:endParaRPr>
          </a:p>
          <a:p>
            <a:pPr marR="5080">
              <a:spcBef>
                <a:spcPts val="70"/>
              </a:spcBef>
            </a:pPr>
            <a:r>
              <a:rPr lang="ru-RU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pc="4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Геофизические </a:t>
            </a:r>
            <a:r>
              <a:rPr lang="ru-RU" spc="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</a:t>
            </a:r>
            <a:r>
              <a:rPr lang="ru-RU" spc="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(каротаж)</a:t>
            </a:r>
            <a:r>
              <a:rPr lang="ru-RU" spc="-2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бурения вертикальных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боковых  горизонтальных</a:t>
            </a:r>
            <a:r>
              <a:rPr lang="ru-RU" spc="-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стволов</a:t>
            </a:r>
          </a:p>
          <a:p>
            <a:pPr marR="5080">
              <a:spcBef>
                <a:spcPts val="70"/>
              </a:spcBef>
            </a:pPr>
            <a:endParaRPr lang="ru-RU" b="1" spc="60" dirty="0" smtClean="0">
              <a:solidFill>
                <a:srgbClr val="008BB3"/>
              </a:solidFill>
              <a:latin typeface="Trebuchet MS" panose="020B0603020202020204" pitchFamily="34" charset="0"/>
              <a:cs typeface="Tahoma"/>
            </a:endParaRPr>
          </a:p>
          <a:p>
            <a:pPr marR="5080">
              <a:spcBef>
                <a:spcPts val="70"/>
              </a:spcBef>
            </a:pPr>
            <a:r>
              <a:rPr lang="ru-RU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pc="6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Прострелочно-взрывные </a:t>
            </a:r>
            <a:r>
              <a:rPr lang="ru-RU" spc="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вертикальных</a:t>
            </a:r>
            <a:r>
              <a:rPr lang="ru-RU" spc="-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pc="-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боковых</a:t>
            </a:r>
            <a:r>
              <a:rPr lang="ru-RU" spc="-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горизонтальных  </a:t>
            </a:r>
            <a:r>
              <a:rPr lang="ru-RU" spc="6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стволах</a:t>
            </a:r>
          </a:p>
          <a:p>
            <a:pPr marR="5080">
              <a:spcBef>
                <a:spcPts val="70"/>
              </a:spcBef>
            </a:pPr>
            <a:endParaRPr lang="ru-RU" b="1" spc="60" dirty="0" smtClean="0">
              <a:solidFill>
                <a:srgbClr val="008BB3"/>
              </a:solidFill>
              <a:latin typeface="Trebuchet MS" panose="020B0603020202020204" pitchFamily="34" charset="0"/>
              <a:cs typeface="Tahoma"/>
            </a:endParaRPr>
          </a:p>
          <a:p>
            <a:pPr marR="5080">
              <a:spcBef>
                <a:spcPts val="70"/>
              </a:spcBef>
            </a:pPr>
            <a:endParaRPr lang="ru-RU" spc="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>
              <a:spcBef>
                <a:spcPts val="70"/>
              </a:spcBef>
            </a:pPr>
            <a:r>
              <a:rPr lang="ru-RU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pc="4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Геофизические </a:t>
            </a:r>
            <a:r>
              <a:rPr lang="ru-RU" spc="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</a:t>
            </a:r>
            <a:r>
              <a:rPr lang="ru-RU" spc="-2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контроле 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разработкой</a:t>
            </a:r>
            <a:r>
              <a:rPr lang="ru-RU" spc="-1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5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месторождений</a:t>
            </a:r>
          </a:p>
          <a:p>
            <a:pPr marR="5080">
              <a:spcBef>
                <a:spcPts val="70"/>
              </a:spcBef>
            </a:pPr>
            <a:endParaRPr lang="ru-RU" b="1" spc="65" dirty="0" smtClean="0">
              <a:solidFill>
                <a:srgbClr val="008BB3"/>
              </a:solidFill>
              <a:latin typeface="Trebuchet MS" panose="020B0603020202020204" pitchFamily="34" charset="0"/>
              <a:cs typeface="Tahoma"/>
            </a:endParaRPr>
          </a:p>
          <a:p>
            <a:pPr marR="5080">
              <a:spcBef>
                <a:spcPts val="70"/>
              </a:spcBef>
            </a:pPr>
            <a:r>
              <a:rPr lang="ru-RU" b="1" spc="50" dirty="0" smtClean="0">
                <a:solidFill>
                  <a:schemeClr val="bg1"/>
                </a:solidFill>
                <a:latin typeface="Trebuchet MS" panose="020B0603020202020204" pitchFamily="34" charset="0"/>
                <a:cs typeface="Tahoma"/>
              </a:rPr>
              <a:t>• </a:t>
            </a:r>
            <a:r>
              <a:rPr lang="ru-RU" spc="6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Гидродинамические </a:t>
            </a:r>
            <a:r>
              <a:rPr lang="ru-RU" spc="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</a:t>
            </a:r>
            <a:r>
              <a:rPr lang="ru-RU" spc="-1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5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</a:t>
            </a:r>
          </a:p>
          <a:p>
            <a:pPr marR="5080">
              <a:spcBef>
                <a:spcPts val="70"/>
              </a:spcBef>
            </a:pPr>
            <a:endParaRPr lang="ru-RU" b="1" spc="65" dirty="0" smtClean="0">
              <a:solidFill>
                <a:srgbClr val="008BB3"/>
              </a:solidFill>
              <a:latin typeface="Trebuchet MS" panose="020B0603020202020204" pitchFamily="34" charset="0"/>
              <a:cs typeface="Tahoma"/>
            </a:endParaRPr>
          </a:p>
          <a:p>
            <a:pPr marR="5080">
              <a:spcBef>
                <a:spcPts val="70"/>
              </a:spcBef>
            </a:pPr>
            <a:r>
              <a:rPr lang="ru-RU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Колтюбинговые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</a:p>
          <a:p>
            <a:pPr marR="5080">
              <a:spcBef>
                <a:spcPts val="70"/>
              </a:spcBef>
            </a:pPr>
            <a:endParaRPr lang="ru-RU" spc="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>
              <a:spcBef>
                <a:spcPts val="70"/>
              </a:spcBef>
            </a:pPr>
            <a:r>
              <a:rPr lang="ru-RU" spc="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pc="7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</a:t>
            </a:r>
            <a:r>
              <a:rPr lang="ru-RU" spc="-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инновационных</a:t>
            </a:r>
            <a:r>
              <a:rPr lang="ru-RU" spc="-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ru-RU" spc="-4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повышению </a:t>
            </a:r>
            <a:r>
              <a:rPr lang="ru-RU" spc="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нефтегазоотдачи,</a:t>
            </a:r>
            <a:r>
              <a:rPr lang="ru-RU" spc="-1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ограничение  водопроявления,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вынеса </a:t>
            </a:r>
            <a:r>
              <a:rPr lang="ru-RU" spc="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песка </a:t>
            </a:r>
            <a:r>
              <a:rPr lang="ru-RU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pc="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 </a:t>
            </a:r>
            <a:r>
              <a:rPr lang="ru-RU" spc="6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подобных</a:t>
            </a:r>
            <a:r>
              <a:rPr lang="ru-RU" spc="-9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5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endParaRPr lang="ru-RU" spc="55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7105" marR="5080" indent="-955040">
              <a:lnSpc>
                <a:spcPct val="101899"/>
              </a:lnSpc>
              <a:spcBef>
                <a:spcPts val="70"/>
              </a:spcBef>
            </a:pPr>
            <a:endParaRPr lang="ru-RU" b="1" dirty="0">
              <a:latin typeface="Trebuchet MS" panose="020B0603020202020204" pitchFamily="34" charset="0"/>
              <a:cs typeface="Tahoma"/>
            </a:endParaRPr>
          </a:p>
          <a:p>
            <a:pPr marL="967105" marR="5080" indent="-955040">
              <a:lnSpc>
                <a:spcPct val="101899"/>
              </a:lnSpc>
              <a:spcBef>
                <a:spcPts val="70"/>
              </a:spcBef>
            </a:pPr>
            <a:endParaRPr lang="ru-RU" b="1" dirty="0">
              <a:latin typeface="Trebuchet MS" panose="020B0603020202020204" pitchFamily="34" charset="0"/>
              <a:cs typeface="Tahoma"/>
            </a:endParaRPr>
          </a:p>
          <a:p>
            <a:pPr marL="967105" marR="5080" indent="-955040">
              <a:lnSpc>
                <a:spcPct val="101899"/>
              </a:lnSpc>
              <a:spcBef>
                <a:spcPts val="70"/>
              </a:spcBef>
            </a:pPr>
            <a:endParaRPr lang="ru-RU" dirty="0">
              <a:latin typeface="Trebuchet MS" panose="020B0603020202020204" pitchFamily="34" charset="0"/>
              <a:cs typeface="Tahoma"/>
            </a:endParaRPr>
          </a:p>
          <a:p>
            <a:pPr marL="967105" marR="5080" indent="-955040">
              <a:lnSpc>
                <a:spcPct val="101899"/>
              </a:lnSpc>
              <a:spcBef>
                <a:spcPts val="70"/>
              </a:spcBef>
            </a:pPr>
            <a:endParaRPr lang="ru-RU" b="1" dirty="0">
              <a:latin typeface="Trebuchet MS" panose="020B0603020202020204" pitchFamily="34" charset="0"/>
              <a:cs typeface="Tahoma"/>
            </a:endParaRPr>
          </a:p>
          <a:p>
            <a:pPr marL="967105" marR="5080" indent="-955040">
              <a:lnSpc>
                <a:spcPct val="101899"/>
              </a:lnSpc>
              <a:spcBef>
                <a:spcPts val="70"/>
              </a:spcBef>
            </a:pPr>
            <a:endParaRPr lang="ru-RU" b="1" spc="50" dirty="0" smtClean="0">
              <a:solidFill>
                <a:srgbClr val="151616"/>
              </a:solidFill>
              <a:latin typeface="Trebuchet MS" panose="020B0603020202020204" pitchFamily="34" charset="0"/>
              <a:cs typeface="Tahoma"/>
            </a:endParaRPr>
          </a:p>
          <a:p>
            <a:pPr marL="967105" marR="5080" indent="-955040">
              <a:lnSpc>
                <a:spcPct val="101899"/>
              </a:lnSpc>
              <a:spcBef>
                <a:spcPts val="70"/>
              </a:spcBef>
            </a:pPr>
            <a:endParaRPr b="1" dirty="0">
              <a:latin typeface="Trebuchet MS" panose="020B0603020202020204" pitchFamily="34" charset="0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" y="10342641"/>
            <a:ext cx="252095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82938" y="10480504"/>
            <a:ext cx="895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252095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285500" y="7274026"/>
            <a:ext cx="6893457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342265" algn="ctr">
              <a:lnSpc>
                <a:spcPct val="100000"/>
              </a:lnSpc>
              <a:spcBef>
                <a:spcPts val="565"/>
              </a:spcBef>
            </a:pPr>
            <a:r>
              <a:rPr lang="ru-RU" b="1" spc="12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РАЗВИТИЯ В ПЕРСПЕКТИВЕ</a:t>
            </a:r>
            <a:r>
              <a:rPr b="1" spc="4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866" y="7986089"/>
            <a:ext cx="6520600" cy="699994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>
              <a:spcBef>
                <a:spcPts val="70"/>
              </a:spcBef>
            </a:pPr>
            <a:r>
              <a:rPr lang="ru-RU" spc="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pc="4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Промежуточный и капитальный ремонт скважины</a:t>
            </a:r>
            <a:endParaRPr lang="ru-RU" spc="6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6376" y="8851900"/>
            <a:ext cx="6520600" cy="699994"/>
          </a:xfrm>
          <a:prstGeom prst="roundRect">
            <a:avLst>
              <a:gd name="adj" fmla="val 21079"/>
            </a:avLst>
          </a:prstGeom>
          <a:solidFill>
            <a:srgbClr val="00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>
              <a:spcBef>
                <a:spcPts val="70"/>
              </a:spcBef>
            </a:pPr>
            <a:r>
              <a:rPr lang="ru-RU" spc="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pc="4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Гидравлический разрыв пласта</a:t>
            </a:r>
            <a:endParaRPr lang="ru-RU" spc="6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36059" y="-5229"/>
            <a:ext cx="7556500" cy="10631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7"/>
          <p:cNvSpPr txBox="1"/>
          <p:nvPr/>
        </p:nvSpPr>
        <p:spPr>
          <a:xfrm>
            <a:off x="213135" y="238865"/>
            <a:ext cx="7177804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ТЕХНИЧЕСКАЯ</a:t>
            </a:r>
            <a:r>
              <a:rPr spc="-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ОСНАЩЕННОСТЬ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679" y="6064072"/>
            <a:ext cx="7832316" cy="41418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547745">
              <a:lnSpc>
                <a:spcPct val="101899"/>
              </a:lnSpc>
              <a:spcBef>
                <a:spcPts val="70"/>
              </a:spcBef>
            </a:pPr>
            <a:endParaRPr lang="ru-RU" sz="1400" b="1" spc="85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547745">
              <a:lnSpc>
                <a:spcPct val="101899"/>
              </a:lnSpc>
              <a:spcBef>
                <a:spcPts val="70"/>
              </a:spcBef>
            </a:pPr>
            <a:endParaRPr lang="ru-RU" sz="1400" b="1" spc="85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547745">
              <a:lnSpc>
                <a:spcPct val="101899"/>
              </a:lnSpc>
              <a:spcBef>
                <a:spcPts val="70"/>
              </a:spcBef>
            </a:pPr>
            <a:endParaRPr lang="ru-RU" sz="1400" b="1" spc="85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547745">
              <a:lnSpc>
                <a:spcPct val="101899"/>
              </a:lnSpc>
              <a:spcBef>
                <a:spcPts val="70"/>
              </a:spcBef>
            </a:pPr>
            <a:r>
              <a:rPr lang="ru-RU" sz="1400" b="1" spc="8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компания оснащена:</a:t>
            </a:r>
          </a:p>
          <a:p>
            <a:pPr marL="12700" marR="3547745">
              <a:lnSpc>
                <a:spcPct val="101899"/>
              </a:lnSpc>
              <a:spcBef>
                <a:spcPts val="70"/>
              </a:spcBef>
            </a:pPr>
            <a:endParaRPr lang="ru-RU" sz="1400" b="1" spc="85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3547745">
              <a:buFontTx/>
              <a:buChar char="-"/>
            </a:pPr>
            <a:r>
              <a:rPr lang="ru-RU" sz="1400" spc="8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Современным метрологическим центром;</a:t>
            </a:r>
          </a:p>
          <a:p>
            <a:pPr marR="3547745">
              <a:buFontTx/>
              <a:buChar char="-"/>
            </a:pPr>
            <a:r>
              <a:rPr lang="ru-RU" sz="1400" spc="8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Передвижными каротажными станциями, лабораториями перфорационной станции, колтюбинговой установкой;</a:t>
            </a:r>
          </a:p>
          <a:p>
            <a:pPr marR="3547745">
              <a:buFontTx/>
              <a:buChar char="-"/>
            </a:pPr>
            <a:r>
              <a:rPr lang="ru-RU" sz="1400" spc="8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Современными цифровыми приборами и аппаратурами;</a:t>
            </a:r>
          </a:p>
          <a:p>
            <a:pPr marR="3547745">
              <a:buFontTx/>
              <a:buChar char="-"/>
            </a:pPr>
            <a:r>
              <a:rPr lang="ru-RU" sz="1400" spc="8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Оборудованиями для работы с высокими давлениями;</a:t>
            </a:r>
          </a:p>
          <a:p>
            <a:pPr marR="3547745">
              <a:buFontTx/>
              <a:buChar char="-"/>
            </a:pPr>
            <a:r>
              <a:rPr lang="ru-RU" sz="1400" spc="8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Передовыми технологиями и продуктами по взрывчатым материалам и радиоактивным веществам.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 smtClean="0">
              <a:latin typeface="Trebuchet MS" panose="020B0603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rebuchet MS" panose="020B0603020202020204" pitchFamily="34" charset="0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07252" y="10342640"/>
            <a:ext cx="349250" cy="350762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7390939" y="10480504"/>
            <a:ext cx="895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4" name="object 24"/>
          <p:cNvSpPr/>
          <p:nvPr/>
        </p:nvSpPr>
        <p:spPr>
          <a:xfrm>
            <a:off x="816128" y="5184599"/>
            <a:ext cx="611505" cy="611506"/>
          </a:xfrm>
          <a:custGeom>
            <a:avLst/>
            <a:gdLst/>
            <a:ahLst/>
            <a:cxnLst/>
            <a:rect l="l" t="t" r="r" b="b"/>
            <a:pathLst>
              <a:path w="611505" h="611504">
                <a:moveTo>
                  <a:pt x="163065" y="234402"/>
                </a:moveTo>
                <a:lnTo>
                  <a:pt x="142681" y="234402"/>
                </a:lnTo>
                <a:lnTo>
                  <a:pt x="142681" y="275169"/>
                </a:lnTo>
                <a:lnTo>
                  <a:pt x="145420" y="307187"/>
                </a:lnTo>
                <a:lnTo>
                  <a:pt x="153344" y="339020"/>
                </a:lnTo>
                <a:lnTo>
                  <a:pt x="166021" y="369616"/>
                </a:lnTo>
                <a:lnTo>
                  <a:pt x="183015" y="397925"/>
                </a:lnTo>
                <a:lnTo>
                  <a:pt x="172827" y="438692"/>
                </a:lnTo>
                <a:lnTo>
                  <a:pt x="173440" y="441780"/>
                </a:lnTo>
                <a:lnTo>
                  <a:pt x="179736" y="450442"/>
                </a:lnTo>
                <a:lnTo>
                  <a:pt x="147458" y="457813"/>
                </a:lnTo>
                <a:lnTo>
                  <a:pt x="73592" y="486031"/>
                </a:lnTo>
                <a:lnTo>
                  <a:pt x="30289" y="507535"/>
                </a:lnTo>
                <a:lnTo>
                  <a:pt x="2105" y="542345"/>
                </a:lnTo>
                <a:lnTo>
                  <a:pt x="0" y="557719"/>
                </a:lnTo>
                <a:lnTo>
                  <a:pt x="0" y="606920"/>
                </a:lnTo>
                <a:lnTo>
                  <a:pt x="4564" y="611488"/>
                </a:lnTo>
                <a:lnTo>
                  <a:pt x="258620" y="611488"/>
                </a:lnTo>
                <a:lnTo>
                  <a:pt x="607016" y="611405"/>
                </a:lnTo>
                <a:lnTo>
                  <a:pt x="611488" y="606920"/>
                </a:lnTo>
                <a:lnTo>
                  <a:pt x="611488" y="591094"/>
                </a:lnTo>
                <a:lnTo>
                  <a:pt x="267230" y="591094"/>
                </a:lnTo>
                <a:lnTo>
                  <a:pt x="273337" y="560529"/>
                </a:lnTo>
                <a:lnTo>
                  <a:pt x="611488" y="560529"/>
                </a:lnTo>
                <a:lnTo>
                  <a:pt x="611488" y="557719"/>
                </a:lnTo>
                <a:lnTo>
                  <a:pt x="609384" y="542345"/>
                </a:lnTo>
                <a:lnTo>
                  <a:pt x="604074" y="530056"/>
                </a:lnTo>
                <a:lnTo>
                  <a:pt x="262839" y="530056"/>
                </a:lnTo>
                <a:lnTo>
                  <a:pt x="194492" y="436082"/>
                </a:lnTo>
                <a:lnTo>
                  <a:pt x="199068" y="417796"/>
                </a:lnTo>
                <a:lnTo>
                  <a:pt x="229466" y="417796"/>
                </a:lnTo>
                <a:lnTo>
                  <a:pt x="222990" y="412793"/>
                </a:lnTo>
                <a:lnTo>
                  <a:pt x="220431" y="410399"/>
                </a:lnTo>
                <a:lnTo>
                  <a:pt x="217853" y="408063"/>
                </a:lnTo>
                <a:lnTo>
                  <a:pt x="211585" y="401410"/>
                </a:lnTo>
                <a:lnTo>
                  <a:pt x="207945" y="397179"/>
                </a:lnTo>
                <a:lnTo>
                  <a:pt x="204137" y="392299"/>
                </a:lnTo>
                <a:lnTo>
                  <a:pt x="203676" y="392085"/>
                </a:lnTo>
                <a:lnTo>
                  <a:pt x="174188" y="339305"/>
                </a:lnTo>
                <a:lnTo>
                  <a:pt x="163065" y="275169"/>
                </a:lnTo>
                <a:lnTo>
                  <a:pt x="163065" y="234402"/>
                </a:lnTo>
                <a:close/>
              </a:path>
              <a:path w="611505" h="611504">
                <a:moveTo>
                  <a:pt x="607016" y="611405"/>
                </a:moveTo>
                <a:lnTo>
                  <a:pt x="352593" y="611405"/>
                </a:lnTo>
                <a:lnTo>
                  <a:pt x="352727" y="611488"/>
                </a:lnTo>
                <a:lnTo>
                  <a:pt x="606934" y="611488"/>
                </a:lnTo>
                <a:close/>
              </a:path>
              <a:path w="611505" h="611504">
                <a:moveTo>
                  <a:pt x="611488" y="560529"/>
                </a:moveTo>
                <a:lnTo>
                  <a:pt x="338161" y="560529"/>
                </a:lnTo>
                <a:lnTo>
                  <a:pt x="344267" y="591022"/>
                </a:lnTo>
                <a:lnTo>
                  <a:pt x="267230" y="591094"/>
                </a:lnTo>
                <a:lnTo>
                  <a:pt x="611488" y="591094"/>
                </a:lnTo>
                <a:lnTo>
                  <a:pt x="611488" y="560529"/>
                </a:lnTo>
                <a:close/>
              </a:path>
              <a:path w="611505" h="611504">
                <a:moveTo>
                  <a:pt x="229466" y="417796"/>
                </a:moveTo>
                <a:lnTo>
                  <a:pt x="199068" y="417796"/>
                </a:lnTo>
                <a:lnTo>
                  <a:pt x="218831" y="436376"/>
                </a:lnTo>
                <a:lnTo>
                  <a:pt x="240780" y="451287"/>
                </a:lnTo>
                <a:lnTo>
                  <a:pt x="264733" y="461979"/>
                </a:lnTo>
                <a:lnTo>
                  <a:pt x="290475" y="467837"/>
                </a:lnTo>
                <a:lnTo>
                  <a:pt x="262839" y="530056"/>
                </a:lnTo>
                <a:lnTo>
                  <a:pt x="348659" y="530056"/>
                </a:lnTo>
                <a:lnTo>
                  <a:pt x="321000" y="467837"/>
                </a:lnTo>
                <a:lnTo>
                  <a:pt x="346764" y="461979"/>
                </a:lnTo>
                <a:lnTo>
                  <a:pt x="370718" y="451287"/>
                </a:lnTo>
                <a:lnTo>
                  <a:pt x="374934" y="448423"/>
                </a:lnTo>
                <a:lnTo>
                  <a:pt x="305743" y="448423"/>
                </a:lnTo>
                <a:lnTo>
                  <a:pt x="284399" y="446014"/>
                </a:lnTo>
                <a:lnTo>
                  <a:pt x="263117" y="439032"/>
                </a:lnTo>
                <a:lnTo>
                  <a:pt x="242459" y="427837"/>
                </a:lnTo>
                <a:lnTo>
                  <a:pt x="229466" y="417796"/>
                </a:lnTo>
                <a:close/>
              </a:path>
              <a:path w="611505" h="611504">
                <a:moveTo>
                  <a:pt x="433439" y="417796"/>
                </a:moveTo>
                <a:lnTo>
                  <a:pt x="412429" y="417796"/>
                </a:lnTo>
                <a:lnTo>
                  <a:pt x="417005" y="436082"/>
                </a:lnTo>
                <a:lnTo>
                  <a:pt x="348659" y="530056"/>
                </a:lnTo>
                <a:lnTo>
                  <a:pt x="604074" y="530056"/>
                </a:lnTo>
                <a:lnTo>
                  <a:pt x="603353" y="528387"/>
                </a:lnTo>
                <a:lnTo>
                  <a:pt x="537906" y="486031"/>
                </a:lnTo>
                <a:lnTo>
                  <a:pt x="499136" y="469567"/>
                </a:lnTo>
                <a:lnTo>
                  <a:pt x="431761" y="450442"/>
                </a:lnTo>
                <a:lnTo>
                  <a:pt x="438058" y="441780"/>
                </a:lnTo>
                <a:lnTo>
                  <a:pt x="438663" y="438692"/>
                </a:lnTo>
                <a:lnTo>
                  <a:pt x="433439" y="417796"/>
                </a:lnTo>
                <a:close/>
              </a:path>
              <a:path w="611505" h="611504">
                <a:moveTo>
                  <a:pt x="468805" y="234402"/>
                </a:moveTo>
                <a:lnTo>
                  <a:pt x="448423" y="234402"/>
                </a:lnTo>
                <a:lnTo>
                  <a:pt x="448423" y="275169"/>
                </a:lnTo>
                <a:lnTo>
                  <a:pt x="445511" y="308485"/>
                </a:lnTo>
                <a:lnTo>
                  <a:pt x="424596" y="367199"/>
                </a:lnTo>
                <a:lnTo>
                  <a:pt x="407353" y="392299"/>
                </a:lnTo>
                <a:lnTo>
                  <a:pt x="403541" y="397179"/>
                </a:lnTo>
                <a:lnTo>
                  <a:pt x="399912" y="401410"/>
                </a:lnTo>
                <a:lnTo>
                  <a:pt x="393645" y="408063"/>
                </a:lnTo>
                <a:lnTo>
                  <a:pt x="391067" y="410399"/>
                </a:lnTo>
                <a:lnTo>
                  <a:pt x="388500" y="412793"/>
                </a:lnTo>
                <a:lnTo>
                  <a:pt x="369034" y="427837"/>
                </a:lnTo>
                <a:lnTo>
                  <a:pt x="348377" y="439032"/>
                </a:lnTo>
                <a:lnTo>
                  <a:pt x="327093" y="446014"/>
                </a:lnTo>
                <a:lnTo>
                  <a:pt x="305743" y="448423"/>
                </a:lnTo>
                <a:lnTo>
                  <a:pt x="374934" y="448423"/>
                </a:lnTo>
                <a:lnTo>
                  <a:pt x="392667" y="436376"/>
                </a:lnTo>
                <a:lnTo>
                  <a:pt x="412429" y="417796"/>
                </a:lnTo>
                <a:lnTo>
                  <a:pt x="433439" y="417796"/>
                </a:lnTo>
                <a:lnTo>
                  <a:pt x="428471" y="397925"/>
                </a:lnTo>
                <a:lnTo>
                  <a:pt x="445469" y="369616"/>
                </a:lnTo>
                <a:lnTo>
                  <a:pt x="458146" y="339020"/>
                </a:lnTo>
                <a:lnTo>
                  <a:pt x="466068" y="307187"/>
                </a:lnTo>
                <a:lnTo>
                  <a:pt x="468805" y="275169"/>
                </a:lnTo>
                <a:lnTo>
                  <a:pt x="468805" y="234402"/>
                </a:lnTo>
                <a:close/>
              </a:path>
              <a:path w="611505" h="611504">
                <a:moveTo>
                  <a:pt x="505018" y="214019"/>
                </a:moveTo>
                <a:lnTo>
                  <a:pt x="106480" y="214019"/>
                </a:lnTo>
                <a:lnTo>
                  <a:pt x="101914" y="218573"/>
                </a:lnTo>
                <a:lnTo>
                  <a:pt x="101914" y="229838"/>
                </a:lnTo>
                <a:lnTo>
                  <a:pt x="106480" y="234402"/>
                </a:lnTo>
                <a:lnTo>
                  <a:pt x="505018" y="234402"/>
                </a:lnTo>
                <a:lnTo>
                  <a:pt x="509572" y="229838"/>
                </a:lnTo>
                <a:lnTo>
                  <a:pt x="509572" y="218573"/>
                </a:lnTo>
                <a:lnTo>
                  <a:pt x="505018" y="214019"/>
                </a:lnTo>
                <a:close/>
              </a:path>
              <a:path w="611505" h="611504">
                <a:moveTo>
                  <a:pt x="140978" y="124904"/>
                </a:moveTo>
                <a:lnTo>
                  <a:pt x="133004" y="143279"/>
                </a:lnTo>
                <a:lnTo>
                  <a:pt x="127144" y="162640"/>
                </a:lnTo>
                <a:lnTo>
                  <a:pt x="123532" y="182863"/>
                </a:lnTo>
                <a:lnTo>
                  <a:pt x="122298" y="203827"/>
                </a:lnTo>
                <a:lnTo>
                  <a:pt x="122298" y="214019"/>
                </a:lnTo>
                <a:lnTo>
                  <a:pt x="489188" y="214019"/>
                </a:lnTo>
                <a:lnTo>
                  <a:pt x="489188" y="203827"/>
                </a:lnTo>
                <a:lnTo>
                  <a:pt x="484348" y="162640"/>
                </a:lnTo>
                <a:lnTo>
                  <a:pt x="233761" y="142678"/>
                </a:lnTo>
                <a:lnTo>
                  <a:pt x="233121" y="142617"/>
                </a:lnTo>
                <a:lnTo>
                  <a:pt x="140978" y="124904"/>
                </a:lnTo>
                <a:close/>
              </a:path>
              <a:path w="611505" h="611504">
                <a:moveTo>
                  <a:pt x="325964" y="0"/>
                </a:moveTo>
                <a:lnTo>
                  <a:pt x="285532" y="0"/>
                </a:lnTo>
                <a:lnTo>
                  <a:pt x="273573" y="2419"/>
                </a:lnTo>
                <a:lnTo>
                  <a:pt x="263799" y="9012"/>
                </a:lnTo>
                <a:lnTo>
                  <a:pt x="257205" y="18783"/>
                </a:lnTo>
                <a:lnTo>
                  <a:pt x="254786" y="30736"/>
                </a:lnTo>
                <a:lnTo>
                  <a:pt x="254786" y="32896"/>
                </a:lnTo>
                <a:lnTo>
                  <a:pt x="247792" y="35032"/>
                </a:lnTo>
                <a:lnTo>
                  <a:pt x="240949" y="37409"/>
                </a:lnTo>
                <a:lnTo>
                  <a:pt x="234255" y="40012"/>
                </a:lnTo>
                <a:lnTo>
                  <a:pt x="227709" y="42825"/>
                </a:lnTo>
                <a:lnTo>
                  <a:pt x="245055" y="133894"/>
                </a:lnTo>
                <a:lnTo>
                  <a:pt x="243992" y="137307"/>
                </a:lnTo>
                <a:lnTo>
                  <a:pt x="239683" y="141620"/>
                </a:lnTo>
                <a:lnTo>
                  <a:pt x="237084" y="142678"/>
                </a:lnTo>
                <a:lnTo>
                  <a:pt x="374413" y="142678"/>
                </a:lnTo>
                <a:lnTo>
                  <a:pt x="371814" y="141620"/>
                </a:lnTo>
                <a:lnTo>
                  <a:pt x="367504" y="137307"/>
                </a:lnTo>
                <a:lnTo>
                  <a:pt x="366443" y="133894"/>
                </a:lnTo>
                <a:lnTo>
                  <a:pt x="383787" y="42825"/>
                </a:lnTo>
                <a:lnTo>
                  <a:pt x="377242" y="40012"/>
                </a:lnTo>
                <a:lnTo>
                  <a:pt x="370547" y="37409"/>
                </a:lnTo>
                <a:lnTo>
                  <a:pt x="363701" y="35032"/>
                </a:lnTo>
                <a:lnTo>
                  <a:pt x="356702" y="32896"/>
                </a:lnTo>
                <a:lnTo>
                  <a:pt x="356702" y="30736"/>
                </a:lnTo>
                <a:lnTo>
                  <a:pt x="354283" y="18783"/>
                </a:lnTo>
                <a:lnTo>
                  <a:pt x="347689" y="9012"/>
                </a:lnTo>
                <a:lnTo>
                  <a:pt x="337917" y="2419"/>
                </a:lnTo>
                <a:lnTo>
                  <a:pt x="325964" y="0"/>
                </a:lnTo>
                <a:close/>
              </a:path>
              <a:path w="611505" h="611504">
                <a:moveTo>
                  <a:pt x="470519" y="124904"/>
                </a:moveTo>
                <a:lnTo>
                  <a:pt x="378366" y="142617"/>
                </a:lnTo>
                <a:lnTo>
                  <a:pt x="377725" y="142678"/>
                </a:lnTo>
                <a:lnTo>
                  <a:pt x="478231" y="142678"/>
                </a:lnTo>
                <a:lnTo>
                  <a:pt x="470519" y="124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997495" y="968952"/>
            <a:ext cx="5393442" cy="186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70"/>
              </a:spcBef>
            </a:pPr>
            <a:r>
              <a:rPr lang="ru-RU" sz="1400" spc="120" dirty="0">
                <a:solidFill>
                  <a:srgbClr val="008BB3"/>
                </a:solidFill>
                <a:latin typeface="Tahoma"/>
                <a:cs typeface="Tahoma"/>
              </a:rPr>
              <a:t>Численность привлекаемого </a:t>
            </a:r>
            <a:r>
              <a:rPr lang="ru-RU" sz="1400" spc="114" dirty="0">
                <a:solidFill>
                  <a:srgbClr val="008BB3"/>
                </a:solidFill>
                <a:latin typeface="Tahoma"/>
                <a:cs typeface="Tahoma"/>
              </a:rPr>
              <a:t>персонала компании </a:t>
            </a:r>
            <a:r>
              <a:rPr lang="ru-RU" sz="1400" spc="105" dirty="0">
                <a:solidFill>
                  <a:srgbClr val="008BB3"/>
                </a:solidFill>
                <a:latin typeface="Tahoma"/>
                <a:cs typeface="Tahoma"/>
              </a:rPr>
              <a:t>насчитывает </a:t>
            </a:r>
            <a:r>
              <a:rPr lang="ru-RU" sz="1400" spc="110" dirty="0">
                <a:solidFill>
                  <a:srgbClr val="008BB3"/>
                </a:solidFill>
                <a:latin typeface="Tahoma"/>
                <a:cs typeface="Tahoma"/>
              </a:rPr>
              <a:t>более </a:t>
            </a:r>
            <a:r>
              <a:rPr lang="ru-RU" sz="1400" spc="105" dirty="0">
                <a:solidFill>
                  <a:srgbClr val="008BB3"/>
                </a:solidFill>
                <a:latin typeface="Tahoma"/>
                <a:cs typeface="Tahoma"/>
              </a:rPr>
              <a:t>3</a:t>
            </a:r>
            <a:r>
              <a:rPr lang="ru-RU" sz="1400" spc="105" dirty="0" smtClean="0">
                <a:solidFill>
                  <a:srgbClr val="008BB3"/>
                </a:solidFill>
                <a:latin typeface="Tahoma"/>
                <a:cs typeface="Tahoma"/>
              </a:rPr>
              <a:t>00 </a:t>
            </a:r>
            <a:r>
              <a:rPr lang="ru-RU" sz="1400" spc="114" dirty="0" smtClean="0">
                <a:solidFill>
                  <a:srgbClr val="008BB3"/>
                </a:solidFill>
                <a:latin typeface="Tahoma"/>
                <a:cs typeface="Tahoma"/>
              </a:rPr>
              <a:t>высоко</a:t>
            </a:r>
            <a:r>
              <a:rPr lang="ru-RU" sz="1400" spc="50" dirty="0" smtClean="0">
                <a:solidFill>
                  <a:srgbClr val="008BB3"/>
                </a:solidFill>
                <a:latin typeface="Tahoma"/>
                <a:cs typeface="Tahoma"/>
              </a:rPr>
              <a:t>квалифицированных</a:t>
            </a:r>
            <a:r>
              <a:rPr lang="ru-RU" sz="1400" spc="-25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казахстанских</a:t>
            </a:r>
            <a:r>
              <a:rPr lang="ru-RU" sz="14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специалистов,</a:t>
            </a:r>
            <a:r>
              <a:rPr lang="ru-RU" sz="14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прошедших</a:t>
            </a:r>
            <a:r>
              <a:rPr lang="ru-RU" sz="1400" spc="-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45" dirty="0">
                <a:solidFill>
                  <a:srgbClr val="008BB3"/>
                </a:solidFill>
                <a:latin typeface="Tahoma"/>
                <a:cs typeface="Tahoma"/>
              </a:rPr>
              <a:t>обучение</a:t>
            </a:r>
            <a:r>
              <a:rPr lang="ru-RU" sz="14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4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за</a:t>
            </a:r>
            <a:r>
              <a:rPr lang="ru-RU" sz="1400" spc="-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пределами</a:t>
            </a:r>
            <a:r>
              <a:rPr lang="ru-RU" sz="14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/>
                <a:cs typeface="Tahoma"/>
              </a:rPr>
              <a:t>РК.  </a:t>
            </a:r>
            <a:endParaRPr lang="ru-RU" sz="1400" spc="65" dirty="0" smtClean="0">
              <a:solidFill>
                <a:srgbClr val="008BB3"/>
              </a:solidFill>
              <a:latin typeface="Tahoma"/>
              <a:cs typeface="Tahoma"/>
            </a:endParaRPr>
          </a:p>
          <a:p>
            <a:pPr marL="12700" marR="5080">
              <a:lnSpc>
                <a:spcPct val="101899"/>
              </a:lnSpc>
              <a:spcBef>
                <a:spcPts val="70"/>
              </a:spcBef>
            </a:pPr>
            <a:r>
              <a:rPr lang="ru-RU" sz="1400" spc="65" dirty="0" smtClean="0">
                <a:solidFill>
                  <a:srgbClr val="008BB3"/>
                </a:solidFill>
                <a:latin typeface="Tahoma"/>
                <a:cs typeface="Tahoma"/>
              </a:rPr>
              <a:t>Большой</a:t>
            </a:r>
            <a:r>
              <a:rPr lang="ru-RU" sz="1400" spc="220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опыт</a:t>
            </a:r>
            <a:r>
              <a:rPr lang="ru-RU" sz="1400" spc="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в</a:t>
            </a:r>
            <a:r>
              <a:rPr lang="ru-RU" sz="1400" spc="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проведении</a:t>
            </a:r>
            <a:r>
              <a:rPr lang="ru-RU" sz="1400" spc="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геофизических</a:t>
            </a:r>
            <a:r>
              <a:rPr lang="ru-RU" sz="1400" spc="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20" dirty="0">
                <a:solidFill>
                  <a:srgbClr val="008BB3"/>
                </a:solidFill>
                <a:latin typeface="Tahoma"/>
                <a:cs typeface="Tahoma"/>
              </a:rPr>
              <a:t>работ,</a:t>
            </a:r>
            <a:r>
              <a:rPr lang="ru-RU" sz="1400" spc="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таких</a:t>
            </a:r>
            <a:r>
              <a:rPr lang="ru-RU" sz="1400" spc="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компаниях,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как</a:t>
            </a:r>
            <a:r>
              <a:rPr lang="ru-RU" sz="1400" spc="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rgbClr val="008BB3"/>
                </a:solidFill>
                <a:latin typeface="Tahoma"/>
                <a:cs typeface="Tahoma"/>
              </a:rPr>
              <a:t>Weatherford,</a:t>
            </a:r>
            <a:r>
              <a:rPr lang="ru-RU" sz="1400" spc="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85" dirty="0" smtClean="0">
                <a:solidFill>
                  <a:srgbClr val="008BB3"/>
                </a:solidFill>
                <a:latin typeface="Tahoma"/>
                <a:cs typeface="Tahoma"/>
              </a:rPr>
              <a:t>АО</a:t>
            </a:r>
            <a:r>
              <a:rPr lang="ru-RU" sz="1400" spc="95" dirty="0" smtClean="0">
                <a:solidFill>
                  <a:srgbClr val="008BB3"/>
                </a:solidFill>
                <a:latin typeface="Tahoma"/>
                <a:cs typeface="Tahoma"/>
              </a:rPr>
              <a:t>«Компания </a:t>
            </a:r>
            <a:r>
              <a:rPr lang="ru-RU" sz="1400" spc="95" dirty="0">
                <a:solidFill>
                  <a:srgbClr val="008BB3"/>
                </a:solidFill>
                <a:latin typeface="Tahoma"/>
                <a:cs typeface="Tahoma"/>
              </a:rPr>
              <a:t>ГИС</a:t>
            </a:r>
            <a:r>
              <a:rPr lang="ru-RU" sz="1400" spc="95" dirty="0" smtClean="0">
                <a:solidFill>
                  <a:srgbClr val="008BB3"/>
                </a:solidFill>
                <a:latin typeface="Tahoma"/>
                <a:cs typeface="Tahoma"/>
              </a:rPr>
              <a:t>», </a:t>
            </a:r>
            <a:r>
              <a:rPr lang="ru-RU" sz="1400" spc="85" dirty="0" smtClean="0">
                <a:solidFill>
                  <a:srgbClr val="008BB3"/>
                </a:solidFill>
                <a:latin typeface="Tahoma"/>
                <a:cs typeface="Tahoma"/>
              </a:rPr>
              <a:t>Shlumberger</a:t>
            </a:r>
            <a:r>
              <a:rPr lang="ru-RU" sz="1400" spc="85" dirty="0">
                <a:solidFill>
                  <a:srgbClr val="008BB3"/>
                </a:solidFill>
                <a:latin typeface="Tahoma"/>
                <a:cs typeface="Tahoma"/>
              </a:rPr>
              <a:t>, </a:t>
            </a:r>
            <a:r>
              <a:rPr lang="ru-RU" sz="1400" spc="100" dirty="0">
                <a:solidFill>
                  <a:srgbClr val="008BB3"/>
                </a:solidFill>
                <a:latin typeface="Tahoma"/>
                <a:cs typeface="Tahoma"/>
              </a:rPr>
              <a:t>позволяет </a:t>
            </a:r>
            <a:r>
              <a:rPr lang="ru-RU" sz="1400" spc="105" dirty="0">
                <a:solidFill>
                  <a:srgbClr val="008BB3"/>
                </a:solidFill>
                <a:latin typeface="Tahoma"/>
                <a:cs typeface="Tahoma"/>
              </a:rPr>
              <a:t>персоналу </a:t>
            </a:r>
            <a:r>
              <a:rPr lang="ru-RU" sz="1400" spc="100" dirty="0">
                <a:solidFill>
                  <a:srgbClr val="008BB3"/>
                </a:solidFill>
                <a:latin typeface="Tahoma"/>
                <a:cs typeface="Tahoma"/>
              </a:rPr>
              <a:t>выполнить </a:t>
            </a:r>
            <a:r>
              <a:rPr lang="ru-RU" sz="1400" spc="95" dirty="0">
                <a:solidFill>
                  <a:srgbClr val="008BB3"/>
                </a:solidFill>
                <a:latin typeface="Tahoma"/>
                <a:cs typeface="Tahoma"/>
              </a:rPr>
              <a:t>работы </a:t>
            </a:r>
            <a:r>
              <a:rPr lang="ru-RU" sz="1400" spc="90" dirty="0">
                <a:solidFill>
                  <a:srgbClr val="008BB3"/>
                </a:solidFill>
                <a:latin typeface="Tahoma"/>
                <a:cs typeface="Tahoma"/>
              </a:rPr>
              <a:t>слаженно, 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качественно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40" dirty="0">
                <a:solidFill>
                  <a:srgbClr val="008BB3"/>
                </a:solidFill>
                <a:latin typeface="Tahoma"/>
                <a:cs typeface="Tahoma"/>
              </a:rPr>
              <a:t>оперативно.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89987" y="2946732"/>
            <a:ext cx="4149463" cy="206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70"/>
              </a:spcBef>
            </a:pP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Производственно-техническая</a:t>
            </a:r>
            <a:r>
              <a:rPr lang="ru-RU" sz="1400" spc="-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</a:t>
            </a:r>
            <a:r>
              <a:rPr lang="ru-RU" sz="1400" spc="-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оснащена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необходимой</a:t>
            </a:r>
            <a:r>
              <a:rPr lang="ru-RU" sz="1400" spc="-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современной</a:t>
            </a:r>
            <a:r>
              <a:rPr lang="ru-RU" sz="1400" spc="-9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техникой</a:t>
            </a:r>
            <a:r>
              <a:rPr lang="ru-RU" sz="1400" spc="-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дованием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9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качественного</a:t>
            </a:r>
            <a:r>
              <a:rPr lang="ru-RU" sz="14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5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сервиса. Также имеются производственная база вахтовом поселке Тенгиз и склад взрывчатых материалов вблизи поселка </a:t>
            </a:r>
            <a:r>
              <a:rPr lang="ru-RU" sz="1400" spc="55" dirty="0" err="1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1400" spc="55" dirty="0" err="1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оранколь</a:t>
            </a:r>
            <a:r>
              <a:rPr lang="ru-RU" sz="1400" spc="5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7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Центральный </a:t>
            </a:r>
            <a:r>
              <a:rPr lang="ru-RU" sz="1400" spc="5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офис компании </a:t>
            </a:r>
            <a:r>
              <a:rPr lang="ru-RU" sz="1400" spc="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находится </a:t>
            </a:r>
            <a:r>
              <a:rPr lang="ru-RU" sz="14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14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Актау.</a:t>
            </a:r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bject 7"/>
          <p:cNvSpPr/>
          <p:nvPr/>
        </p:nvSpPr>
        <p:spPr>
          <a:xfrm>
            <a:off x="4404028" y="2975417"/>
            <a:ext cx="2996349" cy="160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TextBox 50"/>
          <p:cNvSpPr txBox="1"/>
          <p:nvPr/>
        </p:nvSpPr>
        <p:spPr>
          <a:xfrm>
            <a:off x="1957841" y="4965108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Интерпретационный центр</a:t>
            </a:r>
          </a:p>
          <a:p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интерпретационного центра ТОО «УзеньГеоСервис»  нацелена на своевременную, оперативную и качественную  выдачу заключений Заказчику по проведенным работам.  Качество заключений гарантируется наличием в компании  опытной интерпретационной группой.</a:t>
            </a:r>
          </a:p>
          <a:p>
            <a:endParaRPr lang="ru-RU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2" y="5139121"/>
            <a:ext cx="1043076" cy="1043077"/>
          </a:xfrm>
          <a:prstGeom prst="rect">
            <a:avLst/>
          </a:prstGeom>
        </p:spPr>
      </p:pic>
      <p:sp>
        <p:nvSpPr>
          <p:cNvPr id="53" name="object 12"/>
          <p:cNvSpPr/>
          <p:nvPr/>
        </p:nvSpPr>
        <p:spPr>
          <a:xfrm>
            <a:off x="454215" y="940461"/>
            <a:ext cx="1285169" cy="1248380"/>
          </a:xfrm>
          <a:custGeom>
            <a:avLst/>
            <a:gdLst/>
            <a:ahLst/>
            <a:cxnLst/>
            <a:rect l="l" t="t" r="r" b="b"/>
            <a:pathLst>
              <a:path w="1104264" h="1104265">
                <a:moveTo>
                  <a:pt x="552095" y="0"/>
                </a:moveTo>
                <a:lnTo>
                  <a:pt x="504458" y="2026"/>
                </a:lnTo>
                <a:lnTo>
                  <a:pt x="457946" y="7995"/>
                </a:lnTo>
                <a:lnTo>
                  <a:pt x="412725" y="17741"/>
                </a:lnTo>
                <a:lnTo>
                  <a:pt x="368961" y="31098"/>
                </a:lnTo>
                <a:lnTo>
                  <a:pt x="326820" y="47900"/>
                </a:lnTo>
                <a:lnTo>
                  <a:pt x="286466" y="67982"/>
                </a:lnTo>
                <a:lnTo>
                  <a:pt x="248067" y="91178"/>
                </a:lnTo>
                <a:lnTo>
                  <a:pt x="211787" y="117322"/>
                </a:lnTo>
                <a:lnTo>
                  <a:pt x="177792" y="146249"/>
                </a:lnTo>
                <a:lnTo>
                  <a:pt x="146249" y="177792"/>
                </a:lnTo>
                <a:lnTo>
                  <a:pt x="117322" y="211787"/>
                </a:lnTo>
                <a:lnTo>
                  <a:pt x="91178" y="248067"/>
                </a:lnTo>
                <a:lnTo>
                  <a:pt x="67982" y="286466"/>
                </a:lnTo>
                <a:lnTo>
                  <a:pt x="47900" y="326820"/>
                </a:lnTo>
                <a:lnTo>
                  <a:pt x="31098" y="368961"/>
                </a:lnTo>
                <a:lnTo>
                  <a:pt x="17741" y="412725"/>
                </a:lnTo>
                <a:lnTo>
                  <a:pt x="7995" y="457946"/>
                </a:lnTo>
                <a:lnTo>
                  <a:pt x="2026" y="504458"/>
                </a:lnTo>
                <a:lnTo>
                  <a:pt x="0" y="552095"/>
                </a:lnTo>
                <a:lnTo>
                  <a:pt x="2026" y="599732"/>
                </a:lnTo>
                <a:lnTo>
                  <a:pt x="7995" y="646244"/>
                </a:lnTo>
                <a:lnTo>
                  <a:pt x="17741" y="691465"/>
                </a:lnTo>
                <a:lnTo>
                  <a:pt x="31098" y="735230"/>
                </a:lnTo>
                <a:lnTo>
                  <a:pt x="47900" y="777371"/>
                </a:lnTo>
                <a:lnTo>
                  <a:pt x="67982" y="817725"/>
                </a:lnTo>
                <a:lnTo>
                  <a:pt x="91178" y="856124"/>
                </a:lnTo>
                <a:lnTo>
                  <a:pt x="117322" y="892404"/>
                </a:lnTo>
                <a:lnTo>
                  <a:pt x="146249" y="926398"/>
                </a:lnTo>
                <a:lnTo>
                  <a:pt x="177792" y="957942"/>
                </a:lnTo>
                <a:lnTo>
                  <a:pt x="211787" y="986868"/>
                </a:lnTo>
                <a:lnTo>
                  <a:pt x="248067" y="1013012"/>
                </a:lnTo>
                <a:lnTo>
                  <a:pt x="286466" y="1036208"/>
                </a:lnTo>
                <a:lnTo>
                  <a:pt x="326820" y="1056290"/>
                </a:lnTo>
                <a:lnTo>
                  <a:pt x="368961" y="1073093"/>
                </a:lnTo>
                <a:lnTo>
                  <a:pt x="412725" y="1086450"/>
                </a:lnTo>
                <a:lnTo>
                  <a:pt x="457946" y="1096195"/>
                </a:lnTo>
                <a:lnTo>
                  <a:pt x="504458" y="1102164"/>
                </a:lnTo>
                <a:lnTo>
                  <a:pt x="552095" y="1104191"/>
                </a:lnTo>
                <a:lnTo>
                  <a:pt x="599732" y="1102164"/>
                </a:lnTo>
                <a:lnTo>
                  <a:pt x="646244" y="1096195"/>
                </a:lnTo>
                <a:lnTo>
                  <a:pt x="691465" y="1086450"/>
                </a:lnTo>
                <a:lnTo>
                  <a:pt x="735230" y="1073093"/>
                </a:lnTo>
                <a:lnTo>
                  <a:pt x="777371" y="1056290"/>
                </a:lnTo>
                <a:lnTo>
                  <a:pt x="817725" y="1036208"/>
                </a:lnTo>
                <a:lnTo>
                  <a:pt x="856124" y="1013012"/>
                </a:lnTo>
                <a:lnTo>
                  <a:pt x="892404" y="986868"/>
                </a:lnTo>
                <a:lnTo>
                  <a:pt x="926398" y="957942"/>
                </a:lnTo>
                <a:lnTo>
                  <a:pt x="957942" y="926398"/>
                </a:lnTo>
                <a:lnTo>
                  <a:pt x="986868" y="892404"/>
                </a:lnTo>
                <a:lnTo>
                  <a:pt x="1013012" y="856124"/>
                </a:lnTo>
                <a:lnTo>
                  <a:pt x="1036208" y="817725"/>
                </a:lnTo>
                <a:lnTo>
                  <a:pt x="1056290" y="777371"/>
                </a:lnTo>
                <a:lnTo>
                  <a:pt x="1073093" y="735230"/>
                </a:lnTo>
                <a:lnTo>
                  <a:pt x="1086450" y="691465"/>
                </a:lnTo>
                <a:lnTo>
                  <a:pt x="1096195" y="646244"/>
                </a:lnTo>
                <a:lnTo>
                  <a:pt x="1102164" y="599732"/>
                </a:lnTo>
                <a:lnTo>
                  <a:pt x="1104191" y="552095"/>
                </a:lnTo>
                <a:lnTo>
                  <a:pt x="1102164" y="504458"/>
                </a:lnTo>
                <a:lnTo>
                  <a:pt x="1096195" y="457946"/>
                </a:lnTo>
                <a:lnTo>
                  <a:pt x="1086450" y="412725"/>
                </a:lnTo>
                <a:lnTo>
                  <a:pt x="1073093" y="368961"/>
                </a:lnTo>
                <a:lnTo>
                  <a:pt x="1056290" y="326820"/>
                </a:lnTo>
                <a:lnTo>
                  <a:pt x="1036208" y="286466"/>
                </a:lnTo>
                <a:lnTo>
                  <a:pt x="1013012" y="248067"/>
                </a:lnTo>
                <a:lnTo>
                  <a:pt x="986868" y="211787"/>
                </a:lnTo>
                <a:lnTo>
                  <a:pt x="957942" y="177792"/>
                </a:lnTo>
                <a:lnTo>
                  <a:pt x="926398" y="146249"/>
                </a:lnTo>
                <a:lnTo>
                  <a:pt x="892404" y="117322"/>
                </a:lnTo>
                <a:lnTo>
                  <a:pt x="856124" y="91178"/>
                </a:lnTo>
                <a:lnTo>
                  <a:pt x="817725" y="67982"/>
                </a:lnTo>
                <a:lnTo>
                  <a:pt x="777371" y="47900"/>
                </a:lnTo>
                <a:lnTo>
                  <a:pt x="735230" y="31098"/>
                </a:lnTo>
                <a:lnTo>
                  <a:pt x="691465" y="17741"/>
                </a:lnTo>
                <a:lnTo>
                  <a:pt x="646244" y="7995"/>
                </a:lnTo>
                <a:lnTo>
                  <a:pt x="599732" y="2026"/>
                </a:lnTo>
                <a:lnTo>
                  <a:pt x="552095" y="0"/>
                </a:lnTo>
                <a:close/>
              </a:path>
            </a:pathLst>
          </a:custGeom>
          <a:solidFill>
            <a:srgbClr val="008ABA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24"/>
          <p:cNvSpPr/>
          <p:nvPr/>
        </p:nvSpPr>
        <p:spPr>
          <a:xfrm>
            <a:off x="805150" y="1227438"/>
            <a:ext cx="611505" cy="611506"/>
          </a:xfrm>
          <a:custGeom>
            <a:avLst/>
            <a:gdLst/>
            <a:ahLst/>
            <a:cxnLst/>
            <a:rect l="l" t="t" r="r" b="b"/>
            <a:pathLst>
              <a:path w="611505" h="611504">
                <a:moveTo>
                  <a:pt x="163065" y="234402"/>
                </a:moveTo>
                <a:lnTo>
                  <a:pt x="142681" y="234402"/>
                </a:lnTo>
                <a:lnTo>
                  <a:pt x="142681" y="275169"/>
                </a:lnTo>
                <a:lnTo>
                  <a:pt x="145420" y="307187"/>
                </a:lnTo>
                <a:lnTo>
                  <a:pt x="153344" y="339020"/>
                </a:lnTo>
                <a:lnTo>
                  <a:pt x="166021" y="369616"/>
                </a:lnTo>
                <a:lnTo>
                  <a:pt x="183015" y="397925"/>
                </a:lnTo>
                <a:lnTo>
                  <a:pt x="172827" y="438692"/>
                </a:lnTo>
                <a:lnTo>
                  <a:pt x="173440" y="441780"/>
                </a:lnTo>
                <a:lnTo>
                  <a:pt x="179736" y="450442"/>
                </a:lnTo>
                <a:lnTo>
                  <a:pt x="147458" y="457813"/>
                </a:lnTo>
                <a:lnTo>
                  <a:pt x="73592" y="486031"/>
                </a:lnTo>
                <a:lnTo>
                  <a:pt x="30289" y="507535"/>
                </a:lnTo>
                <a:lnTo>
                  <a:pt x="2105" y="542345"/>
                </a:lnTo>
                <a:lnTo>
                  <a:pt x="0" y="557719"/>
                </a:lnTo>
                <a:lnTo>
                  <a:pt x="0" y="606920"/>
                </a:lnTo>
                <a:lnTo>
                  <a:pt x="4564" y="611488"/>
                </a:lnTo>
                <a:lnTo>
                  <a:pt x="258620" y="611488"/>
                </a:lnTo>
                <a:lnTo>
                  <a:pt x="607016" y="611405"/>
                </a:lnTo>
                <a:lnTo>
                  <a:pt x="611488" y="606920"/>
                </a:lnTo>
                <a:lnTo>
                  <a:pt x="611488" y="591094"/>
                </a:lnTo>
                <a:lnTo>
                  <a:pt x="267230" y="591094"/>
                </a:lnTo>
                <a:lnTo>
                  <a:pt x="273337" y="560529"/>
                </a:lnTo>
                <a:lnTo>
                  <a:pt x="611488" y="560529"/>
                </a:lnTo>
                <a:lnTo>
                  <a:pt x="611488" y="557719"/>
                </a:lnTo>
                <a:lnTo>
                  <a:pt x="609384" y="542345"/>
                </a:lnTo>
                <a:lnTo>
                  <a:pt x="604074" y="530056"/>
                </a:lnTo>
                <a:lnTo>
                  <a:pt x="262839" y="530056"/>
                </a:lnTo>
                <a:lnTo>
                  <a:pt x="194492" y="436082"/>
                </a:lnTo>
                <a:lnTo>
                  <a:pt x="199068" y="417796"/>
                </a:lnTo>
                <a:lnTo>
                  <a:pt x="229466" y="417796"/>
                </a:lnTo>
                <a:lnTo>
                  <a:pt x="222990" y="412793"/>
                </a:lnTo>
                <a:lnTo>
                  <a:pt x="220431" y="410399"/>
                </a:lnTo>
                <a:lnTo>
                  <a:pt x="217853" y="408063"/>
                </a:lnTo>
                <a:lnTo>
                  <a:pt x="211585" y="401410"/>
                </a:lnTo>
                <a:lnTo>
                  <a:pt x="207945" y="397179"/>
                </a:lnTo>
                <a:lnTo>
                  <a:pt x="204137" y="392299"/>
                </a:lnTo>
                <a:lnTo>
                  <a:pt x="203676" y="392085"/>
                </a:lnTo>
                <a:lnTo>
                  <a:pt x="174188" y="339305"/>
                </a:lnTo>
                <a:lnTo>
                  <a:pt x="163065" y="275169"/>
                </a:lnTo>
                <a:lnTo>
                  <a:pt x="163065" y="234402"/>
                </a:lnTo>
                <a:close/>
              </a:path>
              <a:path w="611505" h="611504">
                <a:moveTo>
                  <a:pt x="607016" y="611405"/>
                </a:moveTo>
                <a:lnTo>
                  <a:pt x="352593" y="611405"/>
                </a:lnTo>
                <a:lnTo>
                  <a:pt x="352727" y="611488"/>
                </a:lnTo>
                <a:lnTo>
                  <a:pt x="606934" y="611488"/>
                </a:lnTo>
                <a:close/>
              </a:path>
              <a:path w="611505" h="611504">
                <a:moveTo>
                  <a:pt x="611488" y="560529"/>
                </a:moveTo>
                <a:lnTo>
                  <a:pt x="338161" y="560529"/>
                </a:lnTo>
                <a:lnTo>
                  <a:pt x="344267" y="591022"/>
                </a:lnTo>
                <a:lnTo>
                  <a:pt x="267230" y="591094"/>
                </a:lnTo>
                <a:lnTo>
                  <a:pt x="611488" y="591094"/>
                </a:lnTo>
                <a:lnTo>
                  <a:pt x="611488" y="560529"/>
                </a:lnTo>
                <a:close/>
              </a:path>
              <a:path w="611505" h="611504">
                <a:moveTo>
                  <a:pt x="229466" y="417796"/>
                </a:moveTo>
                <a:lnTo>
                  <a:pt x="199068" y="417796"/>
                </a:lnTo>
                <a:lnTo>
                  <a:pt x="218831" y="436376"/>
                </a:lnTo>
                <a:lnTo>
                  <a:pt x="240780" y="451287"/>
                </a:lnTo>
                <a:lnTo>
                  <a:pt x="264733" y="461979"/>
                </a:lnTo>
                <a:lnTo>
                  <a:pt x="290475" y="467837"/>
                </a:lnTo>
                <a:lnTo>
                  <a:pt x="262839" y="530056"/>
                </a:lnTo>
                <a:lnTo>
                  <a:pt x="348659" y="530056"/>
                </a:lnTo>
                <a:lnTo>
                  <a:pt x="321000" y="467837"/>
                </a:lnTo>
                <a:lnTo>
                  <a:pt x="346764" y="461979"/>
                </a:lnTo>
                <a:lnTo>
                  <a:pt x="370718" y="451287"/>
                </a:lnTo>
                <a:lnTo>
                  <a:pt x="374934" y="448423"/>
                </a:lnTo>
                <a:lnTo>
                  <a:pt x="305743" y="448423"/>
                </a:lnTo>
                <a:lnTo>
                  <a:pt x="284399" y="446014"/>
                </a:lnTo>
                <a:lnTo>
                  <a:pt x="263117" y="439032"/>
                </a:lnTo>
                <a:lnTo>
                  <a:pt x="242459" y="427837"/>
                </a:lnTo>
                <a:lnTo>
                  <a:pt x="229466" y="417796"/>
                </a:lnTo>
                <a:close/>
              </a:path>
              <a:path w="611505" h="611504">
                <a:moveTo>
                  <a:pt x="433439" y="417796"/>
                </a:moveTo>
                <a:lnTo>
                  <a:pt x="412429" y="417796"/>
                </a:lnTo>
                <a:lnTo>
                  <a:pt x="417005" y="436082"/>
                </a:lnTo>
                <a:lnTo>
                  <a:pt x="348659" y="530056"/>
                </a:lnTo>
                <a:lnTo>
                  <a:pt x="604074" y="530056"/>
                </a:lnTo>
                <a:lnTo>
                  <a:pt x="603353" y="528387"/>
                </a:lnTo>
                <a:lnTo>
                  <a:pt x="537906" y="486031"/>
                </a:lnTo>
                <a:lnTo>
                  <a:pt x="499136" y="469567"/>
                </a:lnTo>
                <a:lnTo>
                  <a:pt x="431761" y="450442"/>
                </a:lnTo>
                <a:lnTo>
                  <a:pt x="438058" y="441780"/>
                </a:lnTo>
                <a:lnTo>
                  <a:pt x="438663" y="438692"/>
                </a:lnTo>
                <a:lnTo>
                  <a:pt x="433439" y="417796"/>
                </a:lnTo>
                <a:close/>
              </a:path>
              <a:path w="611505" h="611504">
                <a:moveTo>
                  <a:pt x="468805" y="234402"/>
                </a:moveTo>
                <a:lnTo>
                  <a:pt x="448423" y="234402"/>
                </a:lnTo>
                <a:lnTo>
                  <a:pt x="448423" y="275169"/>
                </a:lnTo>
                <a:lnTo>
                  <a:pt x="445511" y="308485"/>
                </a:lnTo>
                <a:lnTo>
                  <a:pt x="424596" y="367199"/>
                </a:lnTo>
                <a:lnTo>
                  <a:pt x="407353" y="392299"/>
                </a:lnTo>
                <a:lnTo>
                  <a:pt x="403541" y="397179"/>
                </a:lnTo>
                <a:lnTo>
                  <a:pt x="399912" y="401410"/>
                </a:lnTo>
                <a:lnTo>
                  <a:pt x="393645" y="408063"/>
                </a:lnTo>
                <a:lnTo>
                  <a:pt x="391067" y="410399"/>
                </a:lnTo>
                <a:lnTo>
                  <a:pt x="388500" y="412793"/>
                </a:lnTo>
                <a:lnTo>
                  <a:pt x="369034" y="427837"/>
                </a:lnTo>
                <a:lnTo>
                  <a:pt x="348377" y="439032"/>
                </a:lnTo>
                <a:lnTo>
                  <a:pt x="327093" y="446014"/>
                </a:lnTo>
                <a:lnTo>
                  <a:pt x="305743" y="448423"/>
                </a:lnTo>
                <a:lnTo>
                  <a:pt x="374934" y="448423"/>
                </a:lnTo>
                <a:lnTo>
                  <a:pt x="392667" y="436376"/>
                </a:lnTo>
                <a:lnTo>
                  <a:pt x="412429" y="417796"/>
                </a:lnTo>
                <a:lnTo>
                  <a:pt x="433439" y="417796"/>
                </a:lnTo>
                <a:lnTo>
                  <a:pt x="428471" y="397925"/>
                </a:lnTo>
                <a:lnTo>
                  <a:pt x="445469" y="369616"/>
                </a:lnTo>
                <a:lnTo>
                  <a:pt x="458146" y="339020"/>
                </a:lnTo>
                <a:lnTo>
                  <a:pt x="466068" y="307187"/>
                </a:lnTo>
                <a:lnTo>
                  <a:pt x="468805" y="275169"/>
                </a:lnTo>
                <a:lnTo>
                  <a:pt x="468805" y="234402"/>
                </a:lnTo>
                <a:close/>
              </a:path>
              <a:path w="611505" h="611504">
                <a:moveTo>
                  <a:pt x="505018" y="214019"/>
                </a:moveTo>
                <a:lnTo>
                  <a:pt x="106480" y="214019"/>
                </a:lnTo>
                <a:lnTo>
                  <a:pt x="101914" y="218573"/>
                </a:lnTo>
                <a:lnTo>
                  <a:pt x="101914" y="229838"/>
                </a:lnTo>
                <a:lnTo>
                  <a:pt x="106480" y="234402"/>
                </a:lnTo>
                <a:lnTo>
                  <a:pt x="505018" y="234402"/>
                </a:lnTo>
                <a:lnTo>
                  <a:pt x="509572" y="229838"/>
                </a:lnTo>
                <a:lnTo>
                  <a:pt x="509572" y="218573"/>
                </a:lnTo>
                <a:lnTo>
                  <a:pt x="505018" y="214019"/>
                </a:lnTo>
                <a:close/>
              </a:path>
              <a:path w="611505" h="611504">
                <a:moveTo>
                  <a:pt x="140978" y="124904"/>
                </a:moveTo>
                <a:lnTo>
                  <a:pt x="133004" y="143279"/>
                </a:lnTo>
                <a:lnTo>
                  <a:pt x="127144" y="162640"/>
                </a:lnTo>
                <a:lnTo>
                  <a:pt x="123532" y="182863"/>
                </a:lnTo>
                <a:lnTo>
                  <a:pt x="122298" y="203827"/>
                </a:lnTo>
                <a:lnTo>
                  <a:pt x="122298" y="214019"/>
                </a:lnTo>
                <a:lnTo>
                  <a:pt x="489188" y="214019"/>
                </a:lnTo>
                <a:lnTo>
                  <a:pt x="489188" y="203827"/>
                </a:lnTo>
                <a:lnTo>
                  <a:pt x="484348" y="162640"/>
                </a:lnTo>
                <a:lnTo>
                  <a:pt x="233761" y="142678"/>
                </a:lnTo>
                <a:lnTo>
                  <a:pt x="233121" y="142617"/>
                </a:lnTo>
                <a:lnTo>
                  <a:pt x="140978" y="124904"/>
                </a:lnTo>
                <a:close/>
              </a:path>
              <a:path w="611505" h="611504">
                <a:moveTo>
                  <a:pt x="325964" y="0"/>
                </a:moveTo>
                <a:lnTo>
                  <a:pt x="285532" y="0"/>
                </a:lnTo>
                <a:lnTo>
                  <a:pt x="273573" y="2419"/>
                </a:lnTo>
                <a:lnTo>
                  <a:pt x="263799" y="9012"/>
                </a:lnTo>
                <a:lnTo>
                  <a:pt x="257205" y="18783"/>
                </a:lnTo>
                <a:lnTo>
                  <a:pt x="254786" y="30736"/>
                </a:lnTo>
                <a:lnTo>
                  <a:pt x="254786" y="32896"/>
                </a:lnTo>
                <a:lnTo>
                  <a:pt x="247792" y="35032"/>
                </a:lnTo>
                <a:lnTo>
                  <a:pt x="240949" y="37409"/>
                </a:lnTo>
                <a:lnTo>
                  <a:pt x="234255" y="40012"/>
                </a:lnTo>
                <a:lnTo>
                  <a:pt x="227709" y="42825"/>
                </a:lnTo>
                <a:lnTo>
                  <a:pt x="245055" y="133894"/>
                </a:lnTo>
                <a:lnTo>
                  <a:pt x="243992" y="137307"/>
                </a:lnTo>
                <a:lnTo>
                  <a:pt x="239683" y="141620"/>
                </a:lnTo>
                <a:lnTo>
                  <a:pt x="237084" y="142678"/>
                </a:lnTo>
                <a:lnTo>
                  <a:pt x="374413" y="142678"/>
                </a:lnTo>
                <a:lnTo>
                  <a:pt x="371814" y="141620"/>
                </a:lnTo>
                <a:lnTo>
                  <a:pt x="367504" y="137307"/>
                </a:lnTo>
                <a:lnTo>
                  <a:pt x="366443" y="133894"/>
                </a:lnTo>
                <a:lnTo>
                  <a:pt x="383787" y="42825"/>
                </a:lnTo>
                <a:lnTo>
                  <a:pt x="377242" y="40012"/>
                </a:lnTo>
                <a:lnTo>
                  <a:pt x="370547" y="37409"/>
                </a:lnTo>
                <a:lnTo>
                  <a:pt x="363701" y="35032"/>
                </a:lnTo>
                <a:lnTo>
                  <a:pt x="356702" y="32896"/>
                </a:lnTo>
                <a:lnTo>
                  <a:pt x="356702" y="30736"/>
                </a:lnTo>
                <a:lnTo>
                  <a:pt x="354283" y="18783"/>
                </a:lnTo>
                <a:lnTo>
                  <a:pt x="347689" y="9012"/>
                </a:lnTo>
                <a:lnTo>
                  <a:pt x="337917" y="2419"/>
                </a:lnTo>
                <a:lnTo>
                  <a:pt x="325964" y="0"/>
                </a:lnTo>
                <a:close/>
              </a:path>
              <a:path w="611505" h="611504">
                <a:moveTo>
                  <a:pt x="470519" y="124904"/>
                </a:moveTo>
                <a:lnTo>
                  <a:pt x="378366" y="142617"/>
                </a:lnTo>
                <a:lnTo>
                  <a:pt x="377725" y="142678"/>
                </a:lnTo>
                <a:lnTo>
                  <a:pt x="478231" y="142678"/>
                </a:lnTo>
                <a:lnTo>
                  <a:pt x="470519" y="124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3"/>
          <p:cNvSpPr txBox="1"/>
          <p:nvPr/>
        </p:nvSpPr>
        <p:spPr>
          <a:xfrm>
            <a:off x="0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60" name="object 25"/>
          <p:cNvSpPr/>
          <p:nvPr/>
        </p:nvSpPr>
        <p:spPr>
          <a:xfrm>
            <a:off x="1187451" y="1285850"/>
            <a:ext cx="80801" cy="62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26"/>
          <p:cNvSpPr/>
          <p:nvPr/>
        </p:nvSpPr>
        <p:spPr>
          <a:xfrm>
            <a:off x="961431" y="1279297"/>
            <a:ext cx="69738" cy="66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4"/>
          <p:cNvSpPr/>
          <p:nvPr/>
        </p:nvSpPr>
        <p:spPr>
          <a:xfrm>
            <a:off x="4393090" y="8318500"/>
            <a:ext cx="2913220" cy="1548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3"/>
          <p:cNvSpPr/>
          <p:nvPr/>
        </p:nvSpPr>
        <p:spPr>
          <a:xfrm>
            <a:off x="4408066" y="6872830"/>
            <a:ext cx="2909182" cy="1445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1"/>
            <a:ext cx="7560095" cy="10669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773" y="776801"/>
            <a:ext cx="7082155" cy="9564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008BB3"/>
                </a:solidFill>
                <a:latin typeface="Tahoma"/>
                <a:cs typeface="Tahoma"/>
              </a:rPr>
              <a:t>ГЕОЛОГО-ТЕХНОЛОГИЧЕСКИЕ</a:t>
            </a:r>
            <a:r>
              <a:rPr sz="1400" b="1" spc="-15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008BB3"/>
                </a:solidFill>
                <a:latin typeface="Tahoma"/>
                <a:cs typeface="Tahoma"/>
              </a:rPr>
              <a:t>ИССЛЕДОВАНИЯ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R="5080" algn="just">
              <a:lnSpc>
                <a:spcPct val="101899"/>
              </a:lnSpc>
              <a:spcAft>
                <a:spcPts val="600"/>
              </a:spcAft>
            </a:pPr>
            <a:r>
              <a:rPr lang="ru-RU" sz="1400" b="1" spc="75" dirty="0" smtClean="0">
                <a:solidFill>
                  <a:srgbClr val="008BB3"/>
                </a:solidFill>
                <a:latin typeface="Tahoma"/>
                <a:cs typeface="Tahoma"/>
              </a:rPr>
              <a:t>Цель:</a:t>
            </a:r>
          </a:p>
          <a:p>
            <a:pPr marL="12700" marR="5080" algn="just">
              <a:lnSpc>
                <a:spcPct val="101899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Геолого-технологические исследования предназначены для осуществления контроля за состоянием скважины на всех этапах её строительства и ввода в эксплуатацию с целью изучения геологического разреза, достижения высоких технико-экономических показателей, а также обеспечения выполнения природоохранных требований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lang="ru-RU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899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џ"/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sz="1200" b="1" spc="50" dirty="0" smtClean="0">
              <a:solidFill>
                <a:srgbClr val="008B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1200" b="1" spc="5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1200" b="1" spc="50" dirty="0" smtClean="0">
              <a:solidFill>
                <a:srgbClr val="008B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1200" b="1" spc="5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1200" b="1" spc="50" dirty="0" smtClean="0">
              <a:solidFill>
                <a:srgbClr val="008B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50" dirty="0" smtClean="0">
                <a:solidFill>
                  <a:srgbClr val="008BB3"/>
                </a:solidFill>
                <a:latin typeface="Tahoma"/>
                <a:cs typeface="Tahoma"/>
              </a:rPr>
              <a:t>РЕШАЕМЫЕ</a:t>
            </a:r>
            <a:r>
              <a:rPr sz="1200" b="1" spc="-25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008BB3"/>
                </a:solidFill>
                <a:latin typeface="Tahoma"/>
                <a:cs typeface="Tahoma"/>
              </a:rPr>
              <a:t>ЗАДАЧИ: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R="140970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 smtClean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/>
                <a:cs typeface="Tahoma"/>
              </a:rPr>
              <a:t>Оптимизация</a:t>
            </a:r>
            <a:r>
              <a:rPr sz="1200" spc="-35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получения</a:t>
            </a:r>
            <a:r>
              <a:rPr sz="1200" spc="-3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геолого-геофизической</a:t>
            </a:r>
            <a:r>
              <a:rPr sz="1200" spc="-3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информации</a:t>
            </a:r>
            <a:r>
              <a:rPr sz="1200" spc="-3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008BB3"/>
                </a:solidFill>
                <a:latin typeface="Tahoma"/>
                <a:cs typeface="Tahoma"/>
              </a:rPr>
              <a:t>—</a:t>
            </a:r>
            <a:r>
              <a:rPr sz="1200" spc="-3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выбор</a:t>
            </a:r>
            <a:r>
              <a:rPr sz="1200" spc="-3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sz="1200" spc="-3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008BB3"/>
                </a:solidFill>
                <a:latin typeface="Tahoma"/>
                <a:cs typeface="Tahoma"/>
              </a:rPr>
              <a:t>корректировка 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интервалов</a:t>
            </a:r>
            <a:r>
              <a:rPr sz="1200" spc="-5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отбора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/>
                <a:cs typeface="Tahoma"/>
              </a:rPr>
              <a:t>керна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008BB3"/>
                </a:solidFill>
                <a:latin typeface="Tahoma"/>
                <a:cs typeface="Tahoma"/>
              </a:rPr>
              <a:t>шлама.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5" dirty="0" smtClean="0">
                <a:solidFill>
                  <a:srgbClr val="008BB3"/>
                </a:solidFill>
                <a:latin typeface="Tahoma"/>
                <a:cs typeface="Tahoma"/>
              </a:rPr>
              <a:t>Выявление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реперных</a:t>
            </a:r>
            <a:r>
              <a:rPr sz="12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/>
                <a:cs typeface="Tahoma"/>
              </a:rPr>
              <a:t>горизонтов.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1003300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55" dirty="0" smtClean="0">
                <a:solidFill>
                  <a:srgbClr val="008BB3"/>
                </a:solidFill>
                <a:latin typeface="Tahoma"/>
                <a:cs typeface="Tahoma"/>
              </a:rPr>
              <a:t>Оперативное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литолого-стратиграфическое </a:t>
            </a:r>
            <a:r>
              <a:rPr sz="1200" spc="55" dirty="0">
                <a:solidFill>
                  <a:srgbClr val="008BB3"/>
                </a:solidFill>
                <a:latin typeface="Tahoma"/>
                <a:cs typeface="Tahoma"/>
              </a:rPr>
              <a:t>расчленение </a:t>
            </a:r>
            <a:r>
              <a:rPr sz="1200" spc="45" dirty="0">
                <a:solidFill>
                  <a:srgbClr val="008BB3"/>
                </a:solidFill>
                <a:latin typeface="Tahoma"/>
                <a:cs typeface="Tahoma"/>
              </a:rPr>
              <a:t>разреза, </a:t>
            </a:r>
            <a:r>
              <a:rPr sz="1200" spc="5" dirty="0">
                <a:solidFill>
                  <a:srgbClr val="008BB3"/>
                </a:solidFill>
                <a:latin typeface="Tahoma"/>
                <a:cs typeface="Tahoma"/>
              </a:rPr>
              <a:t>выделение 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перспективных</a:t>
            </a:r>
            <a:r>
              <a:rPr sz="1200" spc="-5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/>
                <a:cs typeface="Tahoma"/>
              </a:rPr>
              <a:t>на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008BB3"/>
                </a:solidFill>
                <a:latin typeface="Tahoma"/>
                <a:cs typeface="Tahoma"/>
              </a:rPr>
              <a:t>нефть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газ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/>
                <a:cs typeface="Tahoma"/>
              </a:rPr>
              <a:t>объектов.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/>
                <a:cs typeface="Tahoma"/>
              </a:rPr>
              <a:t>Определение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характера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насыщения</a:t>
            </a:r>
            <a:r>
              <a:rPr sz="1200" spc="-2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/>
                <a:cs typeface="Tahoma"/>
              </a:rPr>
              <a:t>пластов.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5" dirty="0" smtClean="0">
                <a:solidFill>
                  <a:srgbClr val="008BB3"/>
                </a:solidFill>
                <a:latin typeface="Tahoma"/>
                <a:cs typeface="Tahoma"/>
              </a:rPr>
              <a:t>Оценка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фильтрационно-емкостных </a:t>
            </a:r>
            <a:r>
              <a:rPr sz="1200" spc="65" dirty="0">
                <a:solidFill>
                  <a:srgbClr val="008BB3"/>
                </a:solidFill>
                <a:latin typeface="Tahoma"/>
                <a:cs typeface="Tahoma"/>
              </a:rPr>
              <a:t>свойств</a:t>
            </a:r>
            <a:r>
              <a:rPr sz="1200" spc="-254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/>
                <a:cs typeface="Tahoma"/>
              </a:rPr>
              <a:t>пластов-коллекторов.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5" dirty="0" smtClean="0">
                <a:solidFill>
                  <a:srgbClr val="008BB3"/>
                </a:solidFill>
                <a:latin typeface="Tahoma"/>
                <a:cs typeface="Tahoma"/>
              </a:rPr>
              <a:t>Выявление</a:t>
            </a:r>
            <a:r>
              <a:rPr sz="1200" spc="-45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/>
                <a:cs typeface="Tahoma"/>
              </a:rPr>
              <a:t>газо-,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008BB3"/>
                </a:solidFill>
                <a:latin typeface="Tahoma"/>
                <a:cs typeface="Tahoma"/>
              </a:rPr>
              <a:t>нефте-,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/>
                <a:cs typeface="Tahoma"/>
              </a:rPr>
              <a:t>водяных</a:t>
            </a:r>
            <a:r>
              <a:rPr sz="1200" spc="-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/>
                <a:cs typeface="Tahoma"/>
              </a:rPr>
              <a:t>контактов.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297815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/>
                <a:cs typeface="Tahoma"/>
              </a:rPr>
              <a:t>Контроль</a:t>
            </a:r>
            <a:r>
              <a:rPr sz="1200" spc="-30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008BB3"/>
                </a:solidFill>
                <a:latin typeface="Tahoma"/>
                <a:cs typeface="Tahoma"/>
              </a:rPr>
              <a:t>процесса</a:t>
            </a:r>
            <a:r>
              <a:rPr sz="12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/>
                <a:cs typeface="Tahoma"/>
              </a:rPr>
              <a:t>испытания</a:t>
            </a:r>
            <a:r>
              <a:rPr sz="12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sz="1200" spc="-3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определение</a:t>
            </a:r>
            <a:r>
              <a:rPr sz="12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/>
                <a:cs typeface="Tahoma"/>
              </a:rPr>
              <a:t>гидродинамических</a:t>
            </a:r>
            <a:r>
              <a:rPr sz="1200" spc="-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008BB3"/>
                </a:solidFill>
                <a:latin typeface="Tahoma"/>
                <a:cs typeface="Tahoma"/>
              </a:rPr>
              <a:t>технологических  </a:t>
            </a:r>
            <a:r>
              <a:rPr sz="1200" spc="60" dirty="0">
                <a:solidFill>
                  <a:srgbClr val="008BB3"/>
                </a:solidFill>
                <a:latin typeface="Tahoma"/>
                <a:cs typeface="Tahoma"/>
              </a:rPr>
              <a:t>характеристик</a:t>
            </a:r>
            <a:r>
              <a:rPr sz="1200" spc="-5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/>
                <a:cs typeface="Tahoma"/>
              </a:rPr>
              <a:t>пластов.</a:t>
            </a:r>
            <a:endParaRPr sz="1200" dirty="0">
              <a:solidFill>
                <a:srgbClr val="008BB3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6310" y="10342641"/>
            <a:ext cx="253785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390939" y="10518775"/>
            <a:ext cx="895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5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69" y="5409893"/>
            <a:ext cx="3168650" cy="23764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10560"/>
          <a:stretch/>
        </p:blipFill>
        <p:spPr>
          <a:xfrm>
            <a:off x="1568450" y="2711878"/>
            <a:ext cx="4159250" cy="26773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object 3"/>
          <p:cNvSpPr txBox="1"/>
          <p:nvPr/>
        </p:nvSpPr>
        <p:spPr>
          <a:xfrm>
            <a:off x="0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7" y="5409893"/>
            <a:ext cx="3266100" cy="237648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56" y="3365501"/>
            <a:ext cx="7554245" cy="7294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/>
                <a:cs typeface="Tahoma"/>
              </a:rPr>
              <a:t>УСЛУГИ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659" y="880307"/>
            <a:ext cx="7082155" cy="996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solidFill>
                  <a:srgbClr val="008BB3"/>
                </a:solidFill>
                <a:latin typeface="Tahoma"/>
                <a:cs typeface="Tahoma"/>
              </a:rPr>
              <a:t>ГЕОФИЗИЧЕСКИЕ</a:t>
            </a:r>
            <a:r>
              <a:rPr sz="1400" b="1" spc="-15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008BB3"/>
                </a:solidFill>
                <a:latin typeface="Tahoma"/>
                <a:cs typeface="Tahoma"/>
              </a:rPr>
              <a:t>ИССЛЕДОВАНИЯ</a:t>
            </a:r>
            <a:r>
              <a:rPr sz="1400" b="1" spc="-15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b="1" spc="60" dirty="0" smtClean="0">
                <a:solidFill>
                  <a:srgbClr val="008BB3"/>
                </a:solidFill>
                <a:latin typeface="Tahoma"/>
                <a:cs typeface="Tahoma"/>
              </a:rPr>
              <a:t>СКВАЖИН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r>
              <a:rPr lang="ru-RU" sz="1400" b="1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Геофизические исследования скважин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400" b="1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(ГИС) </a:t>
            </a: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методов разведочной геофизики, используемых для изучения свойств горных пород в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околоскважинном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межскважинном пространствах. А также для контроля технического состояния 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разработки нефтяных и газовых месторождений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/>
          </a:p>
          <a:p>
            <a:pPr>
              <a:spcAft>
                <a:spcPts val="600"/>
              </a:spcAft>
            </a:pPr>
            <a:r>
              <a:rPr sz="1200" b="1" spc="5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РЕШАЕМЫЕ</a:t>
            </a:r>
            <a:r>
              <a:rPr sz="1200" b="1" spc="-1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sz="1200" b="1" spc="3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sz="125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5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расчленение</a:t>
            </a:r>
            <a:r>
              <a:rPr sz="1200" spc="-10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изучаемого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разреза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пласты</a:t>
            </a:r>
            <a:r>
              <a:rPr sz="1200" spc="-1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толщиной</a:t>
            </a:r>
            <a:r>
              <a:rPr sz="1200" spc="-1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8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м,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привязку</a:t>
            </a:r>
            <a:r>
              <a:rPr sz="1200" spc="-1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пластов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1200" spc="-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глуби- 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sz="12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скважины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абсолютным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отметкам;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5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детальное</a:t>
            </a:r>
            <a:r>
              <a:rPr sz="1200" spc="-1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литологическое</a:t>
            </a:r>
            <a:r>
              <a:rPr sz="1200" spc="-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</a:t>
            </a:r>
            <a:r>
              <a:rPr sz="1200" spc="-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каждого</a:t>
            </a:r>
            <a:r>
              <a:rPr sz="1200" spc="-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пласта,</a:t>
            </a:r>
            <a:r>
              <a:rPr sz="1200" spc="-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выделение</a:t>
            </a:r>
            <a:r>
              <a:rPr sz="1200" spc="-1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коллекторов</a:t>
            </a:r>
            <a:r>
              <a:rPr sz="1200" spc="-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</a:t>
            </a:r>
            <a:r>
              <a:rPr sz="1200" spc="-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типов  </a:t>
            </a:r>
            <a:r>
              <a:rPr sz="1200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(поровых,</a:t>
            </a:r>
            <a:r>
              <a:rPr sz="1200" spc="-114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трещинных,</a:t>
            </a:r>
            <a:r>
              <a:rPr sz="1200" spc="-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каверновых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смешанных)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параметров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</a:t>
            </a:r>
            <a:r>
              <a:rPr sz="1200" spc="5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циентов</a:t>
            </a:r>
            <a:r>
              <a:rPr sz="1200" spc="-7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глинистости,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общей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эффективной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пористости,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проницаемости,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водо-</a:t>
            </a:r>
            <a:r>
              <a:rPr sz="1200" spc="-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нефтега- 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зонасыщенности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эффективная</a:t>
            </a:r>
            <a:r>
              <a:rPr sz="1200" spc="-2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толщина</a:t>
            </a:r>
            <a:r>
              <a:rPr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коллектора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превышает</a:t>
            </a:r>
            <a:r>
              <a:rPr sz="1200" spc="-2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0,8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м);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разделение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коллекторов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характеру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насыщенности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продуктивные и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водоносные, </a:t>
            </a:r>
            <a:r>
              <a:rPr sz="1200" spc="-41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sz="1200" spc="-19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продуктивных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газо-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нефтенасыщенные;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положений межфлюидных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контактов,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границ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переходных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зон, </a:t>
            </a:r>
            <a:r>
              <a:rPr sz="1200" spc="-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эффективных 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газо-</a:t>
            </a:r>
            <a:r>
              <a:rPr sz="12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нефтенасыщенных</a:t>
            </a:r>
            <a:r>
              <a:rPr sz="1200" spc="-2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>
              <a:spcBef>
                <a:spcPts val="30"/>
              </a:spcBef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sz="1200" spc="-17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пластовых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давлений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2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>
              <a:spcBef>
                <a:spcPts val="25"/>
              </a:spcBef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sz="1200" spc="-17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минерализации</a:t>
            </a:r>
            <a:r>
              <a:rPr sz="12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пластовых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>
              <a:spcBef>
                <a:spcPts val="30"/>
              </a:spcBef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прогнозирование</a:t>
            </a:r>
            <a:r>
              <a:rPr sz="1200" spc="-17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потенциальных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дебитов;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прогнозирование</a:t>
            </a:r>
            <a:r>
              <a:rPr sz="1200" spc="-14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строения</a:t>
            </a:r>
            <a:r>
              <a:rPr sz="1200" spc="-1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геологического</a:t>
            </a:r>
            <a:r>
              <a:rPr sz="1200" spc="-1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разреза</a:t>
            </a:r>
            <a:r>
              <a:rPr sz="1200" spc="-1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200" spc="-1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околоскважинном</a:t>
            </a:r>
            <a:r>
              <a:rPr sz="1200" spc="-1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1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межскважинном 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пространствах.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sz="1200" spc="-3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пространственного</a:t>
            </a:r>
            <a:r>
              <a:rPr sz="1200" spc="-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положения</a:t>
            </a:r>
            <a:r>
              <a:rPr sz="1200" spc="-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ствола</a:t>
            </a:r>
            <a:r>
              <a:rPr sz="1200" spc="-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скважины</a:t>
            </a:r>
            <a:r>
              <a:rPr sz="1200" spc="-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sz="1200" spc="-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зенитному</a:t>
            </a:r>
            <a:r>
              <a:rPr sz="1200" spc="-3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азимуталь- 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ному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углам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(инклинометрия)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соответствия</a:t>
            </a:r>
            <a:r>
              <a:rPr sz="1200" spc="-2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траектории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ствола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проекту;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sz="1200" spc="-8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среднего</a:t>
            </a:r>
            <a:r>
              <a:rPr sz="1200" spc="-8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диаметра</a:t>
            </a:r>
            <a:r>
              <a:rPr sz="1200" spc="-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скважины</a:t>
            </a:r>
            <a:r>
              <a:rPr sz="1200" spc="-8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(кавернометрия)</a:t>
            </a:r>
            <a:r>
              <a:rPr sz="1200" spc="-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8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профиля</a:t>
            </a:r>
            <a:r>
              <a:rPr sz="1200" spc="-8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поперечного</a:t>
            </a:r>
            <a:r>
              <a:rPr sz="1200" spc="-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сече- 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ния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ствола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скважины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ортогональных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плоскостях </a:t>
            </a:r>
            <a:r>
              <a:rPr sz="1200" spc="2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(профилеметрия),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выделение по 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этим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данным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желобов,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каверн,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сальников,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шламовых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глинистых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корок;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измерение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температуры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ее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вертикального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градиента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бурящихся и </a:t>
            </a:r>
            <a:r>
              <a:rPr sz="12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простаивающих  </a:t>
            </a:r>
            <a:r>
              <a:rPr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скважинах.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algn="just">
              <a:spcBef>
                <a:spcPts val="25"/>
              </a:spcBef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</a:t>
            </a:r>
            <a:r>
              <a:rPr sz="1200" spc="-17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газо-,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1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нефте-,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водяных</a:t>
            </a:r>
            <a:r>
              <a:rPr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3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контактов.</a:t>
            </a:r>
            <a:endParaRPr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algn="just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r>
              <a:rPr sz="1200" spc="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 </a:t>
            </a:r>
            <a:r>
              <a:rPr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определение </a:t>
            </a:r>
            <a:r>
              <a:rPr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гидродинамических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sz="1200" spc="2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технологических  </a:t>
            </a:r>
            <a:r>
              <a:rPr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</a:t>
            </a:r>
            <a:r>
              <a:rPr sz="1200" spc="-1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пластов</a:t>
            </a:r>
            <a:r>
              <a:rPr sz="1200" spc="4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spc="40" dirty="0" smtClean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buSzPct val="83333"/>
              <a:tabLst>
                <a:tab pos="200025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</a:t>
            </a:r>
            <a:r>
              <a:rPr lang="ru-RU" sz="1200" spc="-18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высоты</a:t>
            </a:r>
            <a:r>
              <a:rPr lang="ru-RU"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подъема</a:t>
            </a:r>
            <a:r>
              <a:rPr lang="ru-RU"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цементного</a:t>
            </a:r>
            <a:r>
              <a:rPr lang="ru-RU"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раствора;</a:t>
            </a:r>
            <a:endParaRPr lang="ru-RU"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30"/>
              </a:spcBef>
              <a:buSzPct val="83333"/>
              <a:tabLst>
                <a:tab pos="200025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</a:t>
            </a:r>
            <a:r>
              <a:rPr lang="ru-RU" sz="1200" spc="-175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</a:t>
            </a:r>
            <a:r>
              <a:rPr lang="ru-RU"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контакта</a:t>
            </a:r>
            <a:r>
              <a:rPr lang="ru-RU" sz="1200" spc="-22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тампонажной</a:t>
            </a:r>
            <a:r>
              <a:rPr lang="ru-RU"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8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смеси</a:t>
            </a:r>
            <a:r>
              <a:rPr lang="ru-RU"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10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обсадной</a:t>
            </a:r>
            <a:r>
              <a:rPr lang="ru-RU"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колонной</a:t>
            </a:r>
            <a:r>
              <a:rPr lang="ru-RU"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горными</a:t>
            </a:r>
            <a:r>
              <a:rPr lang="ru-RU" sz="1200" spc="-17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породами;</a:t>
            </a:r>
            <a:endParaRPr lang="ru-RU"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25"/>
              </a:spcBef>
              <a:buSzPct val="83333"/>
              <a:tabLst>
                <a:tab pos="200025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6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</a:t>
            </a:r>
            <a:r>
              <a:rPr lang="ru-RU" sz="1200" spc="-180" dirty="0" smtClean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герметичности</a:t>
            </a:r>
            <a:r>
              <a:rPr lang="ru-RU"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затрубного</a:t>
            </a:r>
            <a:r>
              <a:rPr lang="ru-RU" sz="1200" spc="-17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пространства.</a:t>
            </a:r>
            <a:endParaRPr lang="ru-RU" sz="1200" dirty="0">
              <a:solidFill>
                <a:srgbClr val="008BB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8755" marR="5080" indent="-186690" algn="just">
              <a:lnSpc>
                <a:spcPct val="101899"/>
              </a:lnSpc>
              <a:buSzPct val="83333"/>
              <a:buFont typeface="Wingdings"/>
              <a:buChar char="џ"/>
              <a:tabLst>
                <a:tab pos="199390" algn="l"/>
              </a:tabLst>
            </a:pP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05" y="10342641"/>
            <a:ext cx="237591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938" y="10480504"/>
            <a:ext cx="895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38659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48" y="2378880"/>
            <a:ext cx="3110310" cy="20255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4285" r="3613" b="19070"/>
          <a:stretch/>
        </p:blipFill>
        <p:spPr>
          <a:xfrm>
            <a:off x="427374" y="2378880"/>
            <a:ext cx="3233490" cy="20255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651501"/>
            <a:ext cx="7556500" cy="5041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/>
                <a:cs typeface="Tahoma"/>
              </a:rPr>
              <a:t>УСЛУГИ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632" y="880307"/>
            <a:ext cx="7082155" cy="866878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ПРОСТРЕЛОЧНО-ВЗРЫВНЫЕ</a:t>
            </a:r>
            <a:r>
              <a:rPr sz="1400" b="1" spc="-16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4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1899"/>
              </a:lnSpc>
            </a:pP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Прострелочно-взрывные</a:t>
            </a:r>
            <a:r>
              <a:rPr sz="1400" spc="-3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  <a:r>
              <a:rPr sz="1400" spc="-3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предназначены</a:t>
            </a:r>
            <a:r>
              <a:rPr sz="1400" spc="-3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sz="1400" spc="-2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создания</a:t>
            </a:r>
            <a:r>
              <a:rPr sz="1400" spc="-3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каналов</a:t>
            </a:r>
            <a:r>
              <a:rPr sz="1400" spc="-3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400" spc="-2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обсадной</a:t>
            </a:r>
            <a:r>
              <a:rPr sz="1400" spc="-3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колонне  </a:t>
            </a:r>
            <a:r>
              <a:rPr sz="1400" spc="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(одной</a:t>
            </a:r>
            <a:r>
              <a:rPr sz="1400" spc="-1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sz="1400" spc="-1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нескольких),</a:t>
            </a:r>
            <a:r>
              <a:rPr sz="1400" spc="-1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цементном</a:t>
            </a:r>
            <a:r>
              <a:rPr sz="1400" spc="-1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камне</a:t>
            </a:r>
            <a:r>
              <a:rPr sz="1400" spc="-1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spc="-1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4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участке</a:t>
            </a:r>
            <a:r>
              <a:rPr sz="1400" spc="-1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породы,</a:t>
            </a:r>
            <a:r>
              <a:rPr sz="1400" spc="-1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загрязненной</a:t>
            </a:r>
            <a:r>
              <a:rPr sz="1400" spc="-1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частицами</a:t>
            </a:r>
            <a:r>
              <a:rPr sz="1400" spc="-1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бурово- 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</a:t>
            </a:r>
            <a:r>
              <a:rPr sz="14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раствора</a:t>
            </a:r>
            <a:r>
              <a:rPr sz="14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4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процессе</a:t>
            </a:r>
            <a:r>
              <a:rPr sz="14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бурения</a:t>
            </a:r>
            <a:r>
              <a:rPr sz="14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скважины</a:t>
            </a:r>
            <a:r>
              <a:rPr sz="14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10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</a:t>
            </a:r>
            <a:r>
              <a:rPr sz="14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</a:t>
            </a:r>
            <a:r>
              <a:rPr sz="1400" spc="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гидродинамической</a:t>
            </a:r>
            <a:r>
              <a:rPr sz="1400" spc="1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связи 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пласта</a:t>
            </a:r>
            <a:r>
              <a:rPr sz="1400" spc="-18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8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</a:t>
            </a:r>
            <a:r>
              <a:rPr sz="1400" spc="-17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скважиной.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469900" lvl="1"/>
            <a:r>
              <a:rPr sz="1400" b="1" spc="30" dirty="0">
                <a:solidFill>
                  <a:srgbClr val="008BB3"/>
                </a:solidFill>
                <a:latin typeface="Tahoma"/>
                <a:cs typeface="Tahoma"/>
              </a:rPr>
              <a:t>ЗАДАЧИ:</a:t>
            </a:r>
            <a:endParaRPr sz="1400" dirty="0">
              <a:latin typeface="Tahoma"/>
              <a:cs typeface="Tahoma"/>
            </a:endParaRPr>
          </a:p>
          <a:p>
            <a:pPr lvl="1">
              <a:spcBef>
                <a:spcPts val="30"/>
              </a:spcBef>
            </a:pPr>
            <a:endParaRPr sz="140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L="469265" marR="5080" lvl="1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400" spc="60" dirty="0" smtClean="0">
                <a:solidFill>
                  <a:srgbClr val="008BB3"/>
                </a:solidFill>
                <a:latin typeface="Tahoma"/>
                <a:cs typeface="Tahoma"/>
              </a:rPr>
              <a:t>разобщение </a:t>
            </a:r>
            <a:r>
              <a:rPr sz="1400" spc="55" dirty="0">
                <a:solidFill>
                  <a:srgbClr val="008BB3"/>
                </a:solidFill>
                <a:latin typeface="Tahoma"/>
                <a:cs typeface="Tahoma"/>
              </a:rPr>
              <a:t>пластов </a:t>
            </a:r>
            <a:r>
              <a:rPr sz="1400" spc="50" dirty="0">
                <a:solidFill>
                  <a:srgbClr val="008BB3"/>
                </a:solidFill>
                <a:latin typeface="Tahoma"/>
                <a:cs typeface="Tahoma"/>
              </a:rPr>
              <a:t>в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разведочных скважинах при </a:t>
            </a:r>
            <a:r>
              <a:rPr sz="1400" spc="65" dirty="0">
                <a:solidFill>
                  <a:srgbClr val="008BB3"/>
                </a:solidFill>
                <a:latin typeface="Tahoma"/>
                <a:cs typeface="Tahoma"/>
              </a:rPr>
              <a:t>необходимости </a:t>
            </a:r>
            <a:r>
              <a:rPr sz="1400" spc="55" dirty="0">
                <a:solidFill>
                  <a:srgbClr val="008BB3"/>
                </a:solidFill>
                <a:latin typeface="Tahoma"/>
                <a:cs typeface="Tahoma"/>
              </a:rPr>
              <a:t>испытания </a:t>
            </a:r>
            <a:r>
              <a:rPr sz="1400" spc="-10" dirty="0">
                <a:solidFill>
                  <a:srgbClr val="008BB3"/>
                </a:solidFill>
                <a:latin typeface="Tahoma"/>
                <a:cs typeface="Tahoma"/>
              </a:rPr>
              <a:t>верхних  </a:t>
            </a:r>
            <a:r>
              <a:rPr sz="1400" spc="45" dirty="0">
                <a:solidFill>
                  <a:srgbClr val="008BB3"/>
                </a:solidFill>
                <a:latin typeface="Tahoma"/>
                <a:cs typeface="Tahoma"/>
              </a:rPr>
              <a:t>горизонтов;</a:t>
            </a:r>
            <a:endParaRPr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469265" marR="5080" lvl="1">
              <a:lnSpc>
                <a:spcPct val="101899"/>
              </a:lnSpc>
              <a:buSzPct val="83333"/>
              <a:tabLst>
                <a:tab pos="19939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400" spc="65" dirty="0" smtClean="0">
                <a:solidFill>
                  <a:srgbClr val="008BB3"/>
                </a:solidFill>
                <a:latin typeface="Tahoma"/>
                <a:cs typeface="Tahoma"/>
              </a:rPr>
              <a:t>изоляция</a:t>
            </a:r>
            <a:r>
              <a:rPr sz="1400" spc="-110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008BB3"/>
                </a:solidFill>
                <a:latin typeface="Tahoma"/>
                <a:cs typeface="Tahoma"/>
              </a:rPr>
              <a:t>объекта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8BB3"/>
                </a:solidFill>
                <a:latin typeface="Tahoma"/>
                <a:cs typeface="Tahoma"/>
              </a:rPr>
              <a:t>в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эксплуатационных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8BB3"/>
                </a:solidFill>
                <a:latin typeface="Tahoma"/>
                <a:cs typeface="Tahoma"/>
              </a:rPr>
              <a:t>нагнетательных</a:t>
            </a:r>
            <a:r>
              <a:rPr sz="1400" spc="-11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скважинах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при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переходе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08BB3"/>
                </a:solidFill>
                <a:latin typeface="Tahoma"/>
                <a:cs typeface="Tahoma"/>
              </a:rPr>
              <a:t>к</a:t>
            </a:r>
            <a:r>
              <a:rPr sz="1400" spc="-10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008BB3"/>
                </a:solidFill>
                <a:latin typeface="Tahoma"/>
                <a:cs typeface="Tahoma"/>
              </a:rPr>
              <a:t>выше- 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лежащим</a:t>
            </a:r>
            <a:r>
              <a:rPr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008BB3"/>
                </a:solidFill>
                <a:latin typeface="Tahoma"/>
                <a:cs typeface="Tahoma"/>
              </a:rPr>
              <a:t>объектам;</a:t>
            </a:r>
            <a:endParaRPr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469265" lvl="1">
              <a:spcBef>
                <a:spcPts val="30"/>
              </a:spcBef>
              <a:buSzPct val="83333"/>
              <a:tabLst>
                <a:tab pos="19939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400" spc="70" dirty="0" smtClean="0">
                <a:solidFill>
                  <a:srgbClr val="008BB3"/>
                </a:solidFill>
                <a:latin typeface="Tahoma"/>
                <a:cs typeface="Tahoma"/>
              </a:rPr>
              <a:t>создание</a:t>
            </a:r>
            <a:r>
              <a:rPr sz="1400" spc="-180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08BB3"/>
                </a:solidFill>
                <a:latin typeface="Tahoma"/>
                <a:cs typeface="Tahoma"/>
              </a:rPr>
              <a:t>искусственного</a:t>
            </a:r>
            <a:r>
              <a:rPr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забоя</a:t>
            </a:r>
            <a:r>
              <a:rPr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8BB3"/>
                </a:solidFill>
                <a:latin typeface="Tahoma"/>
                <a:cs typeface="Tahoma"/>
              </a:rPr>
              <a:t>в</a:t>
            </a:r>
            <a:r>
              <a:rPr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008BB3"/>
                </a:solidFill>
                <a:latin typeface="Tahoma"/>
                <a:cs typeface="Tahoma"/>
              </a:rPr>
              <a:t>скважине;</a:t>
            </a:r>
            <a:endParaRPr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469264" lvl="1">
              <a:spcBef>
                <a:spcPts val="25"/>
              </a:spcBef>
              <a:buSzPct val="83333"/>
              <a:tabLst>
                <a:tab pos="224154" algn="l"/>
                <a:tab pos="22479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sz="1400" spc="50" dirty="0" smtClean="0">
                <a:solidFill>
                  <a:srgbClr val="008BB3"/>
                </a:solidFill>
                <a:latin typeface="Tahoma"/>
                <a:cs typeface="Tahoma"/>
              </a:rPr>
              <a:t>отсечение</a:t>
            </a:r>
            <a:r>
              <a:rPr sz="1400" spc="-175" dirty="0" smtClean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8BB3"/>
                </a:solidFill>
                <a:latin typeface="Tahoma"/>
                <a:cs typeface="Tahoma"/>
              </a:rPr>
              <a:t>интервала</a:t>
            </a:r>
            <a:r>
              <a:rPr sz="14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8BB3"/>
                </a:solidFill>
                <a:latin typeface="Tahoma"/>
                <a:cs typeface="Tahoma"/>
              </a:rPr>
              <a:t>перфорации</a:t>
            </a:r>
            <a:r>
              <a:rPr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8BB3"/>
                </a:solidFill>
                <a:latin typeface="Tahoma"/>
                <a:cs typeface="Tahoma"/>
              </a:rPr>
              <a:t>при</a:t>
            </a:r>
            <a:r>
              <a:rPr sz="14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008BB3"/>
                </a:solidFill>
                <a:latin typeface="Tahoma"/>
                <a:cs typeface="Tahoma"/>
              </a:rPr>
              <a:t>исследовании</a:t>
            </a:r>
            <a:r>
              <a:rPr sz="1400" spc="-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8BB3"/>
                </a:solidFill>
                <a:latin typeface="Tahoma"/>
                <a:cs typeface="Tahoma"/>
              </a:rPr>
              <a:t>технического</a:t>
            </a:r>
            <a:r>
              <a:rPr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008BB3"/>
                </a:solidFill>
                <a:latin typeface="Tahoma"/>
                <a:cs typeface="Tahoma"/>
              </a:rPr>
              <a:t>состояния</a:t>
            </a:r>
            <a:r>
              <a:rPr sz="14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008BB3"/>
                </a:solidFill>
                <a:latin typeface="Tahoma"/>
                <a:cs typeface="Tahoma"/>
              </a:rPr>
              <a:t>колонны</a:t>
            </a:r>
            <a:r>
              <a:rPr sz="1400" spc="45" dirty="0" smtClean="0">
                <a:solidFill>
                  <a:srgbClr val="008BB3"/>
                </a:solidFill>
                <a:latin typeface="Tahoma"/>
                <a:cs typeface="Tahoma"/>
              </a:rPr>
              <a:t>.</a:t>
            </a:r>
            <a:endParaRPr sz="1400" dirty="0">
              <a:solidFill>
                <a:srgbClr val="008BB3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10342641"/>
            <a:ext cx="252095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938" y="10480504"/>
            <a:ext cx="895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1" y="2701989"/>
            <a:ext cx="3043515" cy="1536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2698255"/>
            <a:ext cx="3143734" cy="1562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5" y="4485610"/>
            <a:ext cx="2941530" cy="2483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4485610"/>
            <a:ext cx="3143734" cy="2483541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251143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7556500" cy="10692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251999" y="698501"/>
            <a:ext cx="7082155" cy="1573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ПРОМЫСЛОВО-ГЕОФИЗИЧЕСКИЕ</a:t>
            </a:r>
            <a:r>
              <a:rPr sz="1400" b="1" spc="-155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5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ИССЛЕДОВАНИИ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>
              <a:lnSpc>
                <a:spcPct val="101899"/>
              </a:lnSpc>
            </a:pPr>
            <a:r>
              <a:rPr lang="ru-RU" sz="1400" dirty="0">
                <a:solidFill>
                  <a:srgbClr val="008BB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Промыслово-геофизические исследования (ПГИ)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комплекс геофизических исследований, проводимых в добывающих и нагнетательных скважинах для изучения пород и получения информации о состоянии скважины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применяются для определения интервалов с максимальной и минимальной отдачей, а также интервалов, несущих потенциальную опасность обводнения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/>
                <a:cs typeface="Tahoma"/>
              </a:rPr>
              <a:t>УСЛУГИ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91" y="10342641"/>
            <a:ext cx="235505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6312" y="10479822"/>
            <a:ext cx="14414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7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36767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92197" y="4091855"/>
            <a:ext cx="788443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1"/>
            <a:r>
              <a:rPr lang="ru-RU" sz="1200" b="1" spc="50" dirty="0">
                <a:solidFill>
                  <a:srgbClr val="008BB3"/>
                </a:solidFill>
                <a:latin typeface="Tahoma"/>
                <a:cs typeface="Tahoma"/>
              </a:rPr>
              <a:t>РЕШАЕМЫЕ</a:t>
            </a:r>
            <a:r>
              <a:rPr lang="ru-RU" sz="1200" b="1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b="1" spc="30" dirty="0">
                <a:solidFill>
                  <a:srgbClr val="008BB3"/>
                </a:solidFill>
                <a:latin typeface="Tahoma"/>
                <a:cs typeface="Tahoma"/>
              </a:rPr>
              <a:t>ЗАДАЧИ: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spcBef>
                <a:spcPts val="30"/>
              </a:spcBef>
            </a:pPr>
            <a:endParaRPr lang="ru-RU" sz="120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R="5080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мест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нарушений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герметичности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эксплуатационной колонны и </a:t>
            </a:r>
            <a:r>
              <a:rPr lang="ru-RU" sz="1200" spc="20" dirty="0">
                <a:solidFill>
                  <a:srgbClr val="008BB3"/>
                </a:solidFill>
                <a:latin typeface="Tahoma"/>
                <a:cs typeface="Tahoma"/>
              </a:rPr>
              <a:t>подземного 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оборудования;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5080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вида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негерметичности: </a:t>
            </a:r>
            <a:r>
              <a:rPr lang="ru-RU" sz="1200" spc="35" dirty="0">
                <a:solidFill>
                  <a:srgbClr val="008BB3"/>
                </a:solidFill>
                <a:latin typeface="Tahoma"/>
                <a:cs typeface="Tahoma"/>
              </a:rPr>
              <a:t>муфтовые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соединения </a:t>
            </a:r>
            <a:r>
              <a:rPr lang="ru-RU" sz="1200" spc="70" dirty="0">
                <a:solidFill>
                  <a:srgbClr val="008BB3"/>
                </a:solidFill>
                <a:latin typeface="Tahoma"/>
                <a:cs typeface="Tahoma"/>
              </a:rPr>
              <a:t>обсадной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колонны или </a:t>
            </a:r>
            <a:r>
              <a:rPr lang="ru-RU" sz="1200" spc="-114" dirty="0">
                <a:solidFill>
                  <a:srgbClr val="008BB3"/>
                </a:solidFill>
                <a:latin typeface="Tahoma"/>
                <a:cs typeface="Tahoma"/>
              </a:rPr>
              <a:t>нкт, 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трещины</a:t>
            </a:r>
            <a:r>
              <a:rPr lang="ru-RU" sz="12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по</a:t>
            </a:r>
            <a:r>
              <a:rPr lang="ru-RU" sz="1200" spc="-2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телу</a:t>
            </a:r>
            <a:r>
              <a:rPr lang="ru-RU" sz="1200" spc="-2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35" dirty="0">
                <a:solidFill>
                  <a:srgbClr val="008BB3"/>
                </a:solidFill>
                <a:latin typeface="Tahoma"/>
                <a:cs typeface="Tahoma"/>
              </a:rPr>
              <a:t>трубы,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порыв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колонны,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обрыв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15" dirty="0">
                <a:solidFill>
                  <a:srgbClr val="008BB3"/>
                </a:solidFill>
                <a:latin typeface="Tahoma"/>
                <a:cs typeface="Tahoma"/>
              </a:rPr>
              <a:t>нкт;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2378710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контроль</a:t>
            </a:r>
            <a:r>
              <a:rPr lang="ru-RU" sz="1200" spc="-2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технических</a:t>
            </a:r>
            <a:r>
              <a:rPr lang="ru-RU" sz="12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элементов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конструкции</a:t>
            </a:r>
            <a:r>
              <a:rPr lang="ru-RU" sz="12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скважины;</a:t>
            </a:r>
            <a:r>
              <a:rPr lang="ru-RU" sz="1200" spc="3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endParaRPr lang="ru-RU" sz="1200" spc="-7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2378710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</a:t>
            </a:r>
            <a:r>
              <a:rPr lang="ru-RU" sz="1200" spc="-70" dirty="0">
                <a:solidFill>
                  <a:srgbClr val="008BB3"/>
                </a:solidFill>
                <a:latin typeface="Times New Roman"/>
                <a:cs typeface="Times New Roman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определение</a:t>
            </a:r>
            <a:r>
              <a:rPr lang="ru-RU" sz="12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дебита</a:t>
            </a:r>
            <a:r>
              <a:rPr lang="ru-RU" sz="12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(приемистости)</a:t>
            </a:r>
            <a:r>
              <a:rPr lang="ru-RU" sz="12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мест</a:t>
            </a:r>
            <a:r>
              <a:rPr lang="ru-RU" sz="1200" spc="-21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" dirty="0">
                <a:solidFill>
                  <a:srgbClr val="008BB3"/>
                </a:solidFill>
                <a:latin typeface="Tahoma"/>
                <a:cs typeface="Tahoma"/>
              </a:rPr>
              <a:t>негерметичности;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</a:p>
          <a:p>
            <a:pPr marR="2378710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</a:t>
            </a:r>
            <a:r>
              <a:rPr lang="ru-RU" sz="12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состава</a:t>
            </a:r>
            <a:r>
              <a:rPr lang="ru-RU" sz="12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притока</a:t>
            </a:r>
            <a:r>
              <a:rPr lang="ru-RU" sz="12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интервала</a:t>
            </a:r>
            <a:r>
              <a:rPr lang="ru-RU" sz="12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25" dirty="0">
                <a:solidFill>
                  <a:srgbClr val="008BB3"/>
                </a:solidFill>
                <a:latin typeface="Tahoma"/>
                <a:cs typeface="Tahoma"/>
              </a:rPr>
              <a:t>негерметичности;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endParaRPr lang="ru-RU" sz="1200" spc="-7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2378710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</a:t>
            </a:r>
            <a:r>
              <a:rPr lang="ru-RU" sz="1200" spc="-70" dirty="0">
                <a:solidFill>
                  <a:srgbClr val="008BB3"/>
                </a:solidFill>
                <a:latin typeface="Times New Roman"/>
                <a:cs typeface="Times New Roman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выявление</a:t>
            </a:r>
            <a:r>
              <a:rPr lang="ru-RU" sz="12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заколонных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35" dirty="0">
                <a:solidFill>
                  <a:srgbClr val="008BB3"/>
                </a:solidFill>
                <a:latin typeface="Tahoma"/>
                <a:cs typeface="Tahoma"/>
              </a:rPr>
              <a:t>перетоков.</a:t>
            </a:r>
            <a:endParaRPr lang="ru-RU" sz="120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выделение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интервалов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притока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10" dirty="0">
                <a:solidFill>
                  <a:srgbClr val="008BB3"/>
                </a:solidFill>
                <a:latin typeface="Tahoma"/>
                <a:cs typeface="Tahoma"/>
              </a:rPr>
              <a:t>нефти,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70" dirty="0">
                <a:solidFill>
                  <a:srgbClr val="008BB3"/>
                </a:solidFill>
                <a:latin typeface="Tahoma"/>
                <a:cs typeface="Tahoma"/>
              </a:rPr>
              <a:t>воды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20" dirty="0">
                <a:solidFill>
                  <a:srgbClr val="008BB3"/>
                </a:solidFill>
                <a:latin typeface="Tahoma"/>
                <a:cs typeface="Tahoma"/>
              </a:rPr>
              <a:t>газа;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профиля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притока,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источников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обводнения;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оценка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дебита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состава</a:t>
            </a:r>
            <a:r>
              <a:rPr lang="ru-RU" sz="12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притока,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определение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процента</a:t>
            </a:r>
            <a:r>
              <a:rPr lang="ru-RU" sz="12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обводненности;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выделение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интервалов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радиогеохимических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35" dirty="0">
                <a:solidFill>
                  <a:srgbClr val="008BB3"/>
                </a:solidFill>
                <a:latin typeface="Tahoma"/>
                <a:cs typeface="Tahoma"/>
              </a:rPr>
              <a:t>аномалий;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191135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положения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статических</a:t>
            </a:r>
            <a:r>
              <a:rPr lang="ru-RU" sz="1200" spc="-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динамических</a:t>
            </a:r>
            <a:r>
              <a:rPr lang="ru-RU" sz="1200" spc="-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уровней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раздела</a:t>
            </a:r>
            <a:r>
              <a:rPr lang="ru-RU" sz="1200" spc="-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20" dirty="0">
                <a:solidFill>
                  <a:srgbClr val="008BB3"/>
                </a:solidFill>
                <a:latin typeface="Tahoma"/>
                <a:cs typeface="Tahoma"/>
              </a:rPr>
              <a:t>фаз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в</a:t>
            </a:r>
            <a:r>
              <a:rPr lang="ru-RU" sz="1200" spc="-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стволе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-35" dirty="0">
                <a:solidFill>
                  <a:srgbClr val="008BB3"/>
                </a:solidFill>
                <a:latin typeface="Tahoma"/>
                <a:cs typeface="Tahoma"/>
              </a:rPr>
              <a:t>сква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жины;</a:t>
            </a: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</a:t>
            </a:r>
            <a:r>
              <a:rPr lang="ru-RU" sz="12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приемистости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скважины;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снятие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профиля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ухода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закачиваемой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жидкости;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герметичности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колонны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ниже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башмака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нкт</a:t>
            </a:r>
            <a:r>
              <a:rPr lang="ru-RU" sz="1200" spc="-23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35" dirty="0">
                <a:solidFill>
                  <a:srgbClr val="008BB3"/>
                </a:solidFill>
                <a:latin typeface="Tahoma"/>
                <a:cs typeface="Tahoma"/>
              </a:rPr>
              <a:t>пакера;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герметичности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нкт</a:t>
            </a:r>
            <a:r>
              <a:rPr lang="ru-RU" sz="1200" spc="-23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по</a:t>
            </a:r>
            <a:r>
              <a:rPr lang="ru-RU" sz="12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замерам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комплексом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35" dirty="0">
                <a:solidFill>
                  <a:srgbClr val="008BB3"/>
                </a:solidFill>
                <a:latin typeface="Tahoma"/>
                <a:cs typeface="Tahoma"/>
              </a:rPr>
              <a:t>методов:</a:t>
            </a:r>
            <a:r>
              <a:rPr lang="ru-RU" sz="12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-15" dirty="0">
                <a:solidFill>
                  <a:srgbClr val="008BB3"/>
                </a:solidFill>
                <a:latin typeface="Tahoma"/>
                <a:cs typeface="Tahoma"/>
              </a:rPr>
              <a:t>вт,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75" dirty="0">
                <a:solidFill>
                  <a:srgbClr val="008BB3"/>
                </a:solidFill>
                <a:latin typeface="Tahoma"/>
                <a:cs typeface="Tahoma"/>
              </a:rPr>
              <a:t>ргд,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манометр;</a:t>
            </a:r>
            <a:endParaRPr lang="ru-RU" sz="120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R="191135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снижение уровня </a:t>
            </a:r>
            <a:r>
              <a:rPr lang="ru-RU" sz="1200" spc="70" dirty="0">
                <a:solidFill>
                  <a:srgbClr val="008BB3"/>
                </a:solidFill>
                <a:latin typeface="Tahoma"/>
                <a:cs typeface="Tahoma"/>
              </a:rPr>
              <a:t>жидкости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перед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перфорацией </a:t>
            </a:r>
            <a:r>
              <a:rPr lang="ru-RU" sz="1200" spc="90" dirty="0">
                <a:solidFill>
                  <a:srgbClr val="008BB3"/>
                </a:solidFill>
                <a:latin typeface="Tahoma"/>
                <a:cs typeface="Tahoma"/>
              </a:rPr>
              <a:t>для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обеспечения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вскрытия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пласта </a:t>
            </a:r>
            <a:r>
              <a:rPr lang="ru-RU" sz="1200" spc="-185" dirty="0">
                <a:solidFill>
                  <a:srgbClr val="008BB3"/>
                </a:solidFill>
                <a:latin typeface="Tahoma"/>
                <a:cs typeface="Tahoma"/>
              </a:rPr>
              <a:t>на 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депрессии;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освоение</a:t>
            </a:r>
            <a:r>
              <a:rPr lang="ru-RU" sz="12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скважины;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очистка</a:t>
            </a:r>
            <a:r>
              <a:rPr lang="ru-RU" sz="12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призабойной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зоны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30" dirty="0">
                <a:solidFill>
                  <a:srgbClr val="008BB3"/>
                </a:solidFill>
                <a:latin typeface="Tahoma"/>
                <a:cs typeface="Tahoma"/>
              </a:rPr>
              <a:t>пласта;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увеличение</a:t>
            </a:r>
            <a:r>
              <a:rPr lang="ru-RU" sz="12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дебита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действующей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скважины;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вызов</a:t>
            </a:r>
            <a:r>
              <a:rPr lang="ru-RU" sz="1200" spc="-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притока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70" dirty="0">
                <a:solidFill>
                  <a:srgbClr val="008BB3"/>
                </a:solidFill>
                <a:latin typeface="Tahoma"/>
                <a:cs typeface="Tahoma"/>
              </a:rPr>
              <a:t>из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пласта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при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геофизических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исследованиях: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гидродинамических,</a:t>
            </a:r>
            <a:r>
              <a:rPr lang="ru-RU" sz="1200" spc="-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определении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профиля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притока,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источника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обводнения,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диагностике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технического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состояния 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скважины.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оценка</a:t>
            </a:r>
            <a:r>
              <a:rPr lang="ru-RU" sz="1200" spc="-2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текущей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остаточной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нефтенасыщенности;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R="5080"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определение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интервалов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обводнения 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продуктивных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коллекторов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независимо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от </a:t>
            </a:r>
            <a:r>
              <a:rPr lang="ru-RU" sz="1200" spc="-20" dirty="0">
                <a:solidFill>
                  <a:srgbClr val="008BB3"/>
                </a:solidFill>
                <a:latin typeface="Tahoma"/>
                <a:cs typeface="Tahoma"/>
              </a:rPr>
              <a:t>минера</a:t>
            </a: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лизации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пластовых</a:t>
            </a:r>
            <a:r>
              <a:rPr lang="ru-RU" sz="12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25" dirty="0">
                <a:solidFill>
                  <a:srgbClr val="008BB3"/>
                </a:solidFill>
                <a:latin typeface="Tahoma"/>
                <a:cs typeface="Tahoma"/>
              </a:rPr>
              <a:t>вод;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литологическое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08BB3"/>
                </a:solidFill>
                <a:latin typeface="Tahoma"/>
                <a:cs typeface="Tahoma"/>
              </a:rPr>
              <a:t>расчленение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0" dirty="0">
                <a:solidFill>
                  <a:srgbClr val="008BB3"/>
                </a:solidFill>
                <a:latin typeface="Tahoma"/>
                <a:cs typeface="Tahoma"/>
              </a:rPr>
              <a:t>разреза;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pPr lvl="1">
              <a:buSzPct val="83333"/>
              <a:tabLst>
                <a:tab pos="199390" algn="l"/>
              </a:tabLst>
            </a:pPr>
            <a:r>
              <a:rPr lang="ru-RU" sz="12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200" spc="65" dirty="0">
                <a:solidFill>
                  <a:srgbClr val="008BB3"/>
                </a:solidFill>
                <a:latin typeface="Tahoma"/>
                <a:cs typeface="Tahoma"/>
              </a:rPr>
              <a:t>сопровождение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70" dirty="0">
                <a:solidFill>
                  <a:srgbClr val="008BB3"/>
                </a:solidFill>
                <a:latin typeface="Tahoma"/>
                <a:cs typeface="Tahoma"/>
              </a:rPr>
              <a:t>процесса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08BB3"/>
                </a:solidFill>
                <a:latin typeface="Tahoma"/>
                <a:cs typeface="Tahoma"/>
              </a:rPr>
              <a:t>интенсификации</a:t>
            </a:r>
            <a:r>
              <a:rPr lang="ru-RU" sz="12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35" dirty="0">
                <a:solidFill>
                  <a:srgbClr val="008BB3"/>
                </a:solidFill>
                <a:latin typeface="Tahoma"/>
                <a:cs typeface="Tahoma"/>
              </a:rPr>
              <a:t>нефтеотдачи</a:t>
            </a:r>
            <a:r>
              <a:rPr lang="ru-RU" sz="1200" spc="-17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200" spc="45" dirty="0">
                <a:solidFill>
                  <a:srgbClr val="008BB3"/>
                </a:solidFill>
                <a:latin typeface="Tahoma"/>
                <a:cs typeface="Tahoma"/>
              </a:rPr>
              <a:t>коллекторов.</a:t>
            </a:r>
            <a:endParaRPr lang="ru-RU" sz="1200" dirty="0">
              <a:solidFill>
                <a:srgbClr val="008BB3"/>
              </a:solidFill>
              <a:latin typeface="Tahoma"/>
              <a:cs typeface="Tahoma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6" y="2339573"/>
            <a:ext cx="2188086" cy="1676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07" y="2339571"/>
            <a:ext cx="2407920" cy="16769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51" y="2339573"/>
            <a:ext cx="2377456" cy="167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62" y="12701"/>
            <a:ext cx="7541338" cy="10692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 txBox="1"/>
          <p:nvPr/>
        </p:nvSpPr>
        <p:spPr>
          <a:xfrm>
            <a:off x="238682" y="880307"/>
            <a:ext cx="7082790" cy="2795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0" dirty="0">
                <a:solidFill>
                  <a:srgbClr val="008BB3"/>
                </a:solidFill>
                <a:latin typeface="Tahoma"/>
                <a:cs typeface="Tahoma"/>
              </a:rPr>
              <a:t>ГИДРОДИНАМИЧЕСКИЕ</a:t>
            </a:r>
            <a:r>
              <a:rPr sz="1400" b="1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008BB3"/>
                </a:solidFill>
                <a:latin typeface="Tahoma"/>
                <a:cs typeface="Tahoma"/>
              </a:rPr>
              <a:t>ИССЛЕДОВАНИЯ</a:t>
            </a:r>
            <a:r>
              <a:rPr sz="1400" b="1" spc="-15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008BB3"/>
                </a:solidFill>
                <a:latin typeface="Tahoma"/>
                <a:cs typeface="Tahoma"/>
              </a:rPr>
              <a:t>СКВАЖИН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400" dirty="0" smtClean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Гидродинамические исследования (ГДИС) - совокупность работ на промысле, направленных на измерение определенных параметров (давление, температура, уровень жидкости, дебит и др.) и отбор проб пластовых флюидов (нефти, воды, газа и газового конденсата)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действующих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или 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законсервированных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скважинах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их регистрацию во времени.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715" algn="just">
              <a:lnSpc>
                <a:spcPct val="101899"/>
              </a:lnSpc>
              <a:spcBef>
                <a:spcPts val="5"/>
              </a:spcBef>
            </a:pPr>
            <a:r>
              <a:rPr sz="14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7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залежей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spc="-1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</a:t>
            </a:r>
            <a:r>
              <a:rPr sz="1400" spc="-1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них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9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sz="1400" spc="-1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подсче-  </a:t>
            </a:r>
            <a:r>
              <a:rPr sz="1400" spc="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запасов </a:t>
            </a:r>
            <a:r>
              <a:rPr sz="1400" spc="2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нефти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sz="1400" spc="3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газа,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проектирования, </a:t>
            </a:r>
            <a:r>
              <a:rPr sz="1400" spc="4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анализа, </a:t>
            </a:r>
            <a:r>
              <a:rPr sz="1400" spc="5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регулирования разработки залежей </a:t>
            </a:r>
            <a:r>
              <a:rPr sz="1400" spc="6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эксплуатации</a:t>
            </a:r>
            <a:r>
              <a:rPr sz="1400" spc="1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0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скважин.</a:t>
            </a:r>
            <a:r>
              <a:rPr sz="1400" spc="15" dirty="0">
                <a:solidFill>
                  <a:srgbClr val="1516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-RU"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999" y="252001"/>
            <a:ext cx="705612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spc="105" dirty="0">
                <a:solidFill>
                  <a:srgbClr val="FFFFFF"/>
                </a:solidFill>
                <a:latin typeface="Tahoma"/>
                <a:cs typeface="Tahoma"/>
              </a:rPr>
              <a:t>УСЛУГИ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8000" y="10342641"/>
            <a:ext cx="263662" cy="349455"/>
          </a:xfrm>
          <a:custGeom>
            <a:avLst/>
            <a:gdLst/>
            <a:ahLst/>
            <a:cxnLst/>
            <a:rect l="l" t="t" r="r" b="b"/>
            <a:pathLst>
              <a:path w="252095" h="252095">
                <a:moveTo>
                  <a:pt x="0" y="0"/>
                </a:moveTo>
                <a:lnTo>
                  <a:pt x="251999" y="0"/>
                </a:lnTo>
                <a:lnTo>
                  <a:pt x="251999" y="251999"/>
                </a:lnTo>
                <a:lnTo>
                  <a:pt x="0" y="251999"/>
                </a:lnTo>
                <a:lnTo>
                  <a:pt x="0" y="0"/>
                </a:lnTo>
                <a:close/>
              </a:path>
            </a:pathLst>
          </a:custGeom>
          <a:solidFill>
            <a:srgbClr val="008B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354310" y="10479822"/>
            <a:ext cx="15303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5162" y="10342640"/>
            <a:ext cx="7306310" cy="349455"/>
          </a:xfrm>
          <a:prstGeom prst="rect">
            <a:avLst/>
          </a:prstGeom>
          <a:solidFill>
            <a:srgbClr val="008BB3"/>
          </a:solidFill>
        </p:spPr>
        <p:txBody>
          <a:bodyPr vert="horz" wrap="square" lIns="0" tIns="7175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65"/>
              </a:spcBef>
            </a:pPr>
            <a:r>
              <a:rPr lang="ru-RU" spc="105" dirty="0" smtClean="0">
                <a:solidFill>
                  <a:srgbClr val="FFFFFF"/>
                </a:solidFill>
                <a:latin typeface="Tahoma"/>
                <a:cs typeface="Tahoma"/>
              </a:rPr>
              <a:t>ТОО  «УзеньГеоСервис»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13" y="5358747"/>
            <a:ext cx="4212129" cy="442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lang="ru-RU" sz="1400" b="1" spc="50" dirty="0">
                <a:solidFill>
                  <a:srgbClr val="008BB3"/>
                </a:solidFill>
                <a:latin typeface="Tahoma"/>
                <a:cs typeface="Tahoma"/>
              </a:rPr>
              <a:t>РЕШАЕМЫЕ</a:t>
            </a:r>
            <a:r>
              <a:rPr lang="ru-RU" sz="1400" b="1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b="1" spc="30" dirty="0">
                <a:solidFill>
                  <a:srgbClr val="008BB3"/>
                </a:solidFill>
                <a:latin typeface="Tahoma"/>
                <a:cs typeface="Tahoma"/>
              </a:rPr>
              <a:t>ЗАДАЧИ: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08BB3"/>
              </a:solidFill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забойное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40" dirty="0">
                <a:solidFill>
                  <a:srgbClr val="008BB3"/>
                </a:solidFill>
                <a:latin typeface="Tahoma"/>
                <a:cs typeface="Tahoma"/>
              </a:rPr>
              <a:t>давление;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25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пластовое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40" dirty="0">
                <a:solidFill>
                  <a:srgbClr val="008BB3"/>
                </a:solidFill>
                <a:latin typeface="Tahoma"/>
                <a:cs typeface="Tahoma"/>
              </a:rPr>
              <a:t>давление;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30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пластовая</a:t>
            </a:r>
            <a:r>
              <a:rPr lang="ru-RU" sz="1400" spc="-229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rgbClr val="008BB3"/>
                </a:solidFill>
                <a:latin typeface="Tahoma"/>
                <a:cs typeface="Tahoma"/>
              </a:rPr>
              <a:t>температура;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25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скин-фактор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призабойной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008BB3"/>
                </a:solidFill>
                <a:latin typeface="Tahoma"/>
                <a:cs typeface="Tahoma"/>
              </a:rPr>
              <a:t>зоны;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30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продуктивность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008BB3"/>
                </a:solidFill>
                <a:latin typeface="Tahoma"/>
                <a:cs typeface="Tahoma"/>
              </a:rPr>
              <a:t>пласта;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25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65" dirty="0">
                <a:solidFill>
                  <a:srgbClr val="008BB3"/>
                </a:solidFill>
                <a:latin typeface="Tahoma"/>
                <a:cs typeface="Tahoma"/>
              </a:rPr>
              <a:t>подвижность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70" dirty="0">
                <a:solidFill>
                  <a:srgbClr val="008BB3"/>
                </a:solidFill>
                <a:latin typeface="Tahoma"/>
                <a:cs typeface="Tahoma"/>
              </a:rPr>
              <a:t>жидкости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в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008BB3"/>
                </a:solidFill>
                <a:latin typeface="Tahoma"/>
                <a:cs typeface="Tahoma"/>
              </a:rPr>
              <a:t>пласте;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30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проницаемость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008BB3"/>
                </a:solidFill>
                <a:latin typeface="Tahoma"/>
                <a:cs typeface="Tahoma"/>
              </a:rPr>
              <a:t>пласта;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25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70" dirty="0">
                <a:solidFill>
                  <a:srgbClr val="008BB3"/>
                </a:solidFill>
                <a:latin typeface="Tahoma"/>
                <a:cs typeface="Tahoma"/>
              </a:rPr>
              <a:t>гидропроводность</a:t>
            </a:r>
            <a:r>
              <a:rPr lang="ru-RU" sz="1400" spc="-229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008BB3"/>
                </a:solidFill>
                <a:latin typeface="Tahoma"/>
                <a:cs typeface="Tahoma"/>
              </a:rPr>
              <a:t>пласта;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30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65" dirty="0">
                <a:solidFill>
                  <a:srgbClr val="008BB3"/>
                </a:solidFill>
                <a:latin typeface="Tahoma"/>
                <a:cs typeface="Tahoma"/>
              </a:rPr>
              <a:t>пьезопроводность</a:t>
            </a:r>
            <a:r>
              <a:rPr lang="ru-RU" sz="1400" spc="-24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008BB3"/>
                </a:solidFill>
                <a:latin typeface="Tahoma"/>
                <a:cs typeface="Tahoma"/>
              </a:rPr>
              <a:t>пласта;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25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потенциальный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дебит</a:t>
            </a:r>
            <a:r>
              <a:rPr lang="ru-RU" sz="1400" spc="-22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70" dirty="0">
                <a:solidFill>
                  <a:srgbClr val="008BB3"/>
                </a:solidFill>
                <a:latin typeface="Tahoma"/>
                <a:cs typeface="Tahoma"/>
              </a:rPr>
              <a:t>жидкости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-5" dirty="0">
                <a:solidFill>
                  <a:srgbClr val="008BB3"/>
                </a:solidFill>
                <a:latin typeface="Tahoma"/>
                <a:cs typeface="Tahoma"/>
              </a:rPr>
              <a:t>(нефти,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rgbClr val="008BB3"/>
                </a:solidFill>
                <a:latin typeface="Tahoma"/>
                <a:cs typeface="Tahoma"/>
              </a:rPr>
              <a:t>газа,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10" dirty="0">
                <a:solidFill>
                  <a:srgbClr val="008BB3"/>
                </a:solidFill>
                <a:latin typeface="Tahoma"/>
                <a:cs typeface="Tahoma"/>
              </a:rPr>
              <a:t>воды);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5105" marR="5080">
              <a:lnSpc>
                <a:spcPct val="101899"/>
              </a:lnSpc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среднесуточный</a:t>
            </a:r>
            <a:r>
              <a:rPr lang="ru-RU" sz="14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дебит</a:t>
            </a:r>
            <a:r>
              <a:rPr lang="ru-RU" sz="1400" spc="-22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70" dirty="0">
                <a:solidFill>
                  <a:srgbClr val="008BB3"/>
                </a:solidFill>
                <a:latin typeface="Tahoma"/>
                <a:cs typeface="Tahoma"/>
              </a:rPr>
              <a:t>жидкости</a:t>
            </a:r>
            <a:r>
              <a:rPr lang="ru-RU" sz="14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4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газа</a:t>
            </a:r>
            <a:r>
              <a:rPr lang="ru-RU" sz="14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105" dirty="0">
                <a:solidFill>
                  <a:srgbClr val="008BB3"/>
                </a:solidFill>
                <a:latin typeface="Tahoma"/>
                <a:cs typeface="Tahoma"/>
              </a:rPr>
              <a:t>с</a:t>
            </a:r>
            <a:r>
              <a:rPr lang="ru-RU" sz="14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определением</a:t>
            </a:r>
            <a:r>
              <a:rPr lang="ru-RU" sz="1400" spc="-16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70" dirty="0">
                <a:solidFill>
                  <a:srgbClr val="008BB3"/>
                </a:solidFill>
                <a:latin typeface="Tahoma"/>
                <a:cs typeface="Tahoma"/>
              </a:rPr>
              <a:t>содержания</a:t>
            </a:r>
            <a:r>
              <a:rPr lang="ru-RU" sz="14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в</a:t>
            </a:r>
            <a:r>
              <a:rPr lang="ru-RU" sz="14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процентном</a:t>
            </a:r>
            <a:r>
              <a:rPr lang="ru-RU" sz="1400" spc="-16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-30" dirty="0">
                <a:solidFill>
                  <a:srgbClr val="008BB3"/>
                </a:solidFill>
                <a:latin typeface="Tahoma"/>
                <a:cs typeface="Tahoma"/>
              </a:rPr>
              <a:t>отноше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нии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25" dirty="0">
                <a:solidFill>
                  <a:srgbClr val="008BB3"/>
                </a:solidFill>
                <a:latin typeface="Tahoma"/>
                <a:cs typeface="Tahoma"/>
              </a:rPr>
              <a:t>нефти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и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rgbClr val="008BB3"/>
                </a:solidFill>
                <a:latin typeface="Tahoma"/>
                <a:cs typeface="Tahoma"/>
              </a:rPr>
              <a:t>воды;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4470">
              <a:lnSpc>
                <a:spcPct val="100000"/>
              </a:lnSpc>
              <a:spcBef>
                <a:spcPts val="30"/>
              </a:spcBef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плотность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пластового</a:t>
            </a:r>
            <a:r>
              <a:rPr lang="ru-RU" sz="1400" spc="-175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20" dirty="0">
                <a:solidFill>
                  <a:srgbClr val="008BB3"/>
                </a:solidFill>
                <a:latin typeface="Tahoma"/>
                <a:cs typeface="Tahoma"/>
              </a:rPr>
              <a:t>флюида;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  <a:p>
            <a:pPr marL="205105" marR="5080">
              <a:lnSpc>
                <a:spcPct val="101899"/>
              </a:lnSpc>
              <a:buSzPct val="83333"/>
              <a:tabLst>
                <a:tab pos="392430" algn="l"/>
              </a:tabLst>
            </a:pP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• </a:t>
            </a:r>
            <a:r>
              <a:rPr lang="ru-RU" sz="1400" spc="65" dirty="0">
                <a:solidFill>
                  <a:srgbClr val="008BB3"/>
                </a:solidFill>
                <a:latin typeface="Tahoma"/>
                <a:cs typeface="Tahoma"/>
              </a:rPr>
              <a:t>рекомендация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оптимального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режима эксплуатации продуктивного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пласта </a:t>
            </a:r>
            <a:r>
              <a:rPr lang="ru-RU" sz="1400" spc="60" dirty="0">
                <a:solidFill>
                  <a:srgbClr val="008BB3"/>
                </a:solidFill>
                <a:latin typeface="Tahoma"/>
                <a:cs typeface="Tahoma"/>
              </a:rPr>
              <a:t>при </a:t>
            </a:r>
            <a:r>
              <a:rPr lang="ru-RU" sz="1400" spc="55" dirty="0">
                <a:solidFill>
                  <a:srgbClr val="008BB3"/>
                </a:solidFill>
                <a:latin typeface="Tahoma"/>
                <a:cs typeface="Tahoma"/>
              </a:rPr>
              <a:t>его </a:t>
            </a:r>
            <a:r>
              <a:rPr lang="ru-RU" sz="1400" spc="-35" dirty="0">
                <a:solidFill>
                  <a:srgbClr val="008BB3"/>
                </a:solidFill>
                <a:latin typeface="Tahoma"/>
                <a:cs typeface="Tahoma"/>
              </a:rPr>
              <a:t>даль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нейшей</a:t>
            </a:r>
            <a:r>
              <a:rPr lang="ru-RU" sz="1400" spc="-180" dirty="0">
                <a:solidFill>
                  <a:srgbClr val="008BB3"/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rgbClr val="008BB3"/>
                </a:solidFill>
                <a:latin typeface="Tahoma"/>
                <a:cs typeface="Tahoma"/>
              </a:rPr>
              <a:t>эксплуатации.</a:t>
            </a:r>
            <a:endParaRPr lang="ru-RU" sz="1400" dirty="0">
              <a:solidFill>
                <a:srgbClr val="008BB3"/>
              </a:solidFill>
              <a:latin typeface="Tahoma"/>
              <a:cs typeface="Tahom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4" y="3599981"/>
            <a:ext cx="4283858" cy="1455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84" y="3599981"/>
            <a:ext cx="2002186" cy="3021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r="8570" b="-4013"/>
          <a:stretch/>
        </p:blipFill>
        <p:spPr>
          <a:xfrm>
            <a:off x="5073650" y="6828282"/>
            <a:ext cx="2057400" cy="270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1300</Words>
  <Application>Microsoft Office PowerPoint</Application>
  <PresentationFormat>Произвольный</PresentationFormat>
  <Paragraphs>306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Tahoma</vt:lpstr>
      <vt:lpstr>Times New Roman</vt:lpstr>
      <vt:lpstr>Trebuchet MS</vt:lpstr>
      <vt:lpstr>Wingdings</vt:lpstr>
      <vt:lpstr>Office Theme</vt:lpstr>
      <vt:lpstr>УзеньГеоСервис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geophysical surveying company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буклет.cdr</dc:title>
  <dc:creator>jude</dc:creator>
  <cp:lastModifiedBy>Учетная запись Майкрософт</cp:lastModifiedBy>
  <cp:revision>74</cp:revision>
  <dcterms:created xsi:type="dcterms:W3CDTF">2021-02-22T05:28:13Z</dcterms:created>
  <dcterms:modified xsi:type="dcterms:W3CDTF">2023-11-10T11:19:36Z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2021-02-22T00:00:00Z</vt:filetime>
  </property>
</Properties>
</file>